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8" r:id="rId1"/>
  </p:sldMasterIdLst>
  <p:sldIdLst>
    <p:sldId id="256" r:id="rId2"/>
    <p:sldId id="269" r:id="rId3"/>
    <p:sldId id="257" r:id="rId4"/>
    <p:sldId id="258" r:id="rId5"/>
    <p:sldId id="259" r:id="rId6"/>
    <p:sldId id="263" r:id="rId7"/>
    <p:sldId id="260" r:id="rId8"/>
    <p:sldId id="261" r:id="rId9"/>
    <p:sldId id="262" r:id="rId10"/>
    <p:sldId id="264" r:id="rId11"/>
    <p:sldId id="265" r:id="rId12"/>
    <p:sldId id="268" r:id="rId13"/>
    <p:sldId id="266" r:id="rId14"/>
    <p:sldId id="267"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6792"/>
    <p:restoredTop sz="95794"/>
  </p:normalViewPr>
  <p:slideViewPr>
    <p:cSldViewPr snapToGrid="0" snapToObjects="1">
      <p:cViewPr varScale="1">
        <p:scale>
          <a:sx n="61" d="100"/>
          <a:sy n="61" d="100"/>
        </p:scale>
        <p:origin x="78"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6.png"/><Relationship Id="rId4" Type="http://schemas.openxmlformats.org/officeDocument/2006/relationships/image" Target="../media/image7.svg"/></Relationships>
</file>

<file path=ppt/diagrams/_rels/data8.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13.svg"/><Relationship Id="rId5" Type="http://schemas.openxmlformats.org/officeDocument/2006/relationships/image" Target="../media/image8.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8F508B-5334-4189-A74D-94C9C087A8C1}"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37B1D777-3556-4E14-9348-1E398F3A56C4}">
      <dgm:prSet/>
      <dgm:spPr/>
      <dgm:t>
        <a:bodyPr/>
        <a:lstStyle/>
        <a:p>
          <a:r>
            <a:rPr lang="fr-FR" dirty="0"/>
            <a:t>inégalités de santé : différence d’état de santé ou d’accès aux soins des individus</a:t>
          </a:r>
          <a:endParaRPr lang="en-US" dirty="0"/>
        </a:p>
      </dgm:t>
    </dgm:pt>
    <dgm:pt modelId="{70D74267-B42E-413B-B0C3-51D7F7C28747}" type="parTrans" cxnId="{42E8DCDD-03F0-44EC-897E-B1B866336332}">
      <dgm:prSet/>
      <dgm:spPr/>
      <dgm:t>
        <a:bodyPr/>
        <a:lstStyle/>
        <a:p>
          <a:endParaRPr lang="en-US"/>
        </a:p>
      </dgm:t>
    </dgm:pt>
    <dgm:pt modelId="{E014D7EA-E1B2-45DE-B8BB-E7D63621BDBC}" type="sibTrans" cxnId="{42E8DCDD-03F0-44EC-897E-B1B866336332}">
      <dgm:prSet/>
      <dgm:spPr/>
      <dgm:t>
        <a:bodyPr/>
        <a:lstStyle/>
        <a:p>
          <a:endParaRPr lang="en-US"/>
        </a:p>
      </dgm:t>
    </dgm:pt>
    <dgm:pt modelId="{61607A35-70E2-4F06-AB64-057D2A3CEDE4}">
      <dgm:prSet/>
      <dgm:spPr/>
      <dgm:t>
        <a:bodyPr/>
        <a:lstStyle/>
        <a:p>
          <a:r>
            <a:rPr lang="fr-FR"/>
            <a:t>Différentes causes possibles</a:t>
          </a:r>
          <a:endParaRPr lang="en-US"/>
        </a:p>
      </dgm:t>
    </dgm:pt>
    <dgm:pt modelId="{5B532A59-154A-4699-B5AB-611C801887DF}" type="parTrans" cxnId="{B698F462-0726-4F23-A565-683CF66CFD3A}">
      <dgm:prSet/>
      <dgm:spPr/>
      <dgm:t>
        <a:bodyPr/>
        <a:lstStyle/>
        <a:p>
          <a:endParaRPr lang="en-US"/>
        </a:p>
      </dgm:t>
    </dgm:pt>
    <dgm:pt modelId="{6CE5CD1A-FF49-46BC-879A-B0590510B264}" type="sibTrans" cxnId="{B698F462-0726-4F23-A565-683CF66CFD3A}">
      <dgm:prSet/>
      <dgm:spPr/>
      <dgm:t>
        <a:bodyPr/>
        <a:lstStyle/>
        <a:p>
          <a:endParaRPr lang="en-US"/>
        </a:p>
      </dgm:t>
    </dgm:pt>
    <dgm:pt modelId="{DF9B1F35-9D57-4F31-A904-70B6E9A61F99}">
      <dgm:prSet/>
      <dgm:spPr/>
      <dgm:t>
        <a:bodyPr/>
        <a:lstStyle/>
        <a:p>
          <a:r>
            <a:rPr lang="fr-FR"/>
            <a:t>Raison financière</a:t>
          </a:r>
          <a:endParaRPr lang="en-US"/>
        </a:p>
      </dgm:t>
    </dgm:pt>
    <dgm:pt modelId="{691EDEC8-9066-4C5F-9B22-01D1226E047D}" type="parTrans" cxnId="{4F935EFD-9760-4FE7-8CE5-872FDA53F3FD}">
      <dgm:prSet/>
      <dgm:spPr/>
      <dgm:t>
        <a:bodyPr/>
        <a:lstStyle/>
        <a:p>
          <a:endParaRPr lang="en-US"/>
        </a:p>
      </dgm:t>
    </dgm:pt>
    <dgm:pt modelId="{0B32CB7F-F74B-4C78-B039-D50493ECD50D}" type="sibTrans" cxnId="{4F935EFD-9760-4FE7-8CE5-872FDA53F3FD}">
      <dgm:prSet/>
      <dgm:spPr/>
      <dgm:t>
        <a:bodyPr/>
        <a:lstStyle/>
        <a:p>
          <a:endParaRPr lang="en-US"/>
        </a:p>
      </dgm:t>
    </dgm:pt>
    <dgm:pt modelId="{185D653A-7646-40A3-BFBA-54107E744DB3}">
      <dgm:prSet/>
      <dgm:spPr/>
      <dgm:t>
        <a:bodyPr/>
        <a:lstStyle/>
        <a:p>
          <a:r>
            <a:rPr lang="fr-FR"/>
            <a:t>Manque d’information, de connaissances sur les solutions possibles et des filières d’accès aux soins</a:t>
          </a:r>
          <a:endParaRPr lang="en-US"/>
        </a:p>
      </dgm:t>
    </dgm:pt>
    <dgm:pt modelId="{FACC2BDC-4D6C-48FF-90B7-E7A95DD4554D}" type="parTrans" cxnId="{3DDCAED5-6D8D-402E-9AAA-3B585EFA4AB1}">
      <dgm:prSet/>
      <dgm:spPr/>
      <dgm:t>
        <a:bodyPr/>
        <a:lstStyle/>
        <a:p>
          <a:endParaRPr lang="en-US"/>
        </a:p>
      </dgm:t>
    </dgm:pt>
    <dgm:pt modelId="{95858FDA-06B8-4EE7-8FC7-F7FCBA658237}" type="sibTrans" cxnId="{3DDCAED5-6D8D-402E-9AAA-3B585EFA4AB1}">
      <dgm:prSet/>
      <dgm:spPr/>
      <dgm:t>
        <a:bodyPr/>
        <a:lstStyle/>
        <a:p>
          <a:endParaRPr lang="en-US"/>
        </a:p>
      </dgm:t>
    </dgm:pt>
    <dgm:pt modelId="{D5DD6FA8-EE77-4A2D-9BD9-FA5C9045196D}">
      <dgm:prSet/>
      <dgm:spPr/>
      <dgm:t>
        <a:bodyPr/>
        <a:lstStyle/>
        <a:p>
          <a:r>
            <a:rPr lang="fr-FR"/>
            <a:t>Non maîtrise de la langue française (barrière administrative)</a:t>
          </a:r>
          <a:endParaRPr lang="en-US"/>
        </a:p>
      </dgm:t>
    </dgm:pt>
    <dgm:pt modelId="{C6349883-2192-45D8-86AE-6A8BF33D9839}" type="parTrans" cxnId="{EE643DFB-B9D7-4224-A8A5-0E5604E3E542}">
      <dgm:prSet/>
      <dgm:spPr/>
      <dgm:t>
        <a:bodyPr/>
        <a:lstStyle/>
        <a:p>
          <a:endParaRPr lang="en-US"/>
        </a:p>
      </dgm:t>
    </dgm:pt>
    <dgm:pt modelId="{611CB19B-7576-415E-A794-F567B2F0417E}" type="sibTrans" cxnId="{EE643DFB-B9D7-4224-A8A5-0E5604E3E542}">
      <dgm:prSet/>
      <dgm:spPr/>
      <dgm:t>
        <a:bodyPr/>
        <a:lstStyle/>
        <a:p>
          <a:endParaRPr lang="en-US"/>
        </a:p>
      </dgm:t>
    </dgm:pt>
    <dgm:pt modelId="{9F32C166-50F4-4521-BAB7-0898EBE809A3}">
      <dgm:prSet/>
      <dgm:spPr/>
      <dgm:t>
        <a:bodyPr/>
        <a:lstStyle/>
        <a:p>
          <a:r>
            <a:rPr lang="fr-FR"/>
            <a:t>Refus de certains professionnels</a:t>
          </a:r>
          <a:endParaRPr lang="en-US"/>
        </a:p>
      </dgm:t>
    </dgm:pt>
    <dgm:pt modelId="{3464E2E4-FB66-473E-BC10-5554E7AEDBD5}" type="parTrans" cxnId="{062A9D33-7703-4101-8123-0CA198E3F478}">
      <dgm:prSet/>
      <dgm:spPr/>
      <dgm:t>
        <a:bodyPr/>
        <a:lstStyle/>
        <a:p>
          <a:endParaRPr lang="en-US"/>
        </a:p>
      </dgm:t>
    </dgm:pt>
    <dgm:pt modelId="{2F371D82-0CDC-4A4A-AB37-E788515EC2C3}" type="sibTrans" cxnId="{062A9D33-7703-4101-8123-0CA198E3F478}">
      <dgm:prSet/>
      <dgm:spPr/>
      <dgm:t>
        <a:bodyPr/>
        <a:lstStyle/>
        <a:p>
          <a:endParaRPr lang="en-US"/>
        </a:p>
      </dgm:t>
    </dgm:pt>
    <dgm:pt modelId="{744399C8-93EC-46DB-BCEE-068F1891EE4D}">
      <dgm:prSet/>
      <dgm:spPr/>
      <dgm:t>
        <a:bodyPr/>
        <a:lstStyle/>
        <a:p>
          <a:r>
            <a:rPr lang="fr-FR"/>
            <a:t>Désertification médicale – difficultés géographiques pour le milieu rural/ les quartiers défavorisés</a:t>
          </a:r>
          <a:endParaRPr lang="en-US"/>
        </a:p>
      </dgm:t>
    </dgm:pt>
    <dgm:pt modelId="{AE166460-A359-4AF1-80B8-1D8498E3D6B4}" type="parTrans" cxnId="{3261D4D4-8627-423B-8B9A-4E5867B37F62}">
      <dgm:prSet/>
      <dgm:spPr/>
      <dgm:t>
        <a:bodyPr/>
        <a:lstStyle/>
        <a:p>
          <a:endParaRPr lang="en-US"/>
        </a:p>
      </dgm:t>
    </dgm:pt>
    <dgm:pt modelId="{F7613A35-6D00-4BD8-AD88-BEAE85ABA530}" type="sibTrans" cxnId="{3261D4D4-8627-423B-8B9A-4E5867B37F62}">
      <dgm:prSet/>
      <dgm:spPr/>
      <dgm:t>
        <a:bodyPr/>
        <a:lstStyle/>
        <a:p>
          <a:endParaRPr lang="en-US"/>
        </a:p>
      </dgm:t>
    </dgm:pt>
    <dgm:pt modelId="{5E334972-BDD3-41F2-939D-B45A90A217C6}">
      <dgm:prSet/>
      <dgm:spPr/>
      <dgm:t>
        <a:bodyPr/>
        <a:lstStyle/>
        <a:p>
          <a:r>
            <a:rPr lang="fr-FR"/>
            <a:t>…/…</a:t>
          </a:r>
          <a:endParaRPr lang="en-US"/>
        </a:p>
      </dgm:t>
    </dgm:pt>
    <dgm:pt modelId="{3112CB8F-511A-4655-833B-F7EC58632837}" type="parTrans" cxnId="{D62B35E1-93F5-4752-B748-B7B7541CB203}">
      <dgm:prSet/>
      <dgm:spPr/>
      <dgm:t>
        <a:bodyPr/>
        <a:lstStyle/>
        <a:p>
          <a:endParaRPr lang="en-US"/>
        </a:p>
      </dgm:t>
    </dgm:pt>
    <dgm:pt modelId="{94E5CAB2-1685-4868-A1FA-003C51FC0BE6}" type="sibTrans" cxnId="{D62B35E1-93F5-4752-B748-B7B7541CB203}">
      <dgm:prSet/>
      <dgm:spPr/>
      <dgm:t>
        <a:bodyPr/>
        <a:lstStyle/>
        <a:p>
          <a:endParaRPr lang="en-US"/>
        </a:p>
      </dgm:t>
    </dgm:pt>
    <dgm:pt modelId="{D94B3E31-C3C1-FB40-98C3-835CB7809285}" type="pres">
      <dgm:prSet presAssocID="{618F508B-5334-4189-A74D-94C9C087A8C1}" presName="Name0" presStyleCnt="0">
        <dgm:presLayoutVars>
          <dgm:dir/>
          <dgm:animLvl val="lvl"/>
          <dgm:resizeHandles val="exact"/>
        </dgm:presLayoutVars>
      </dgm:prSet>
      <dgm:spPr/>
      <dgm:t>
        <a:bodyPr/>
        <a:lstStyle/>
        <a:p>
          <a:endParaRPr lang="fr-FR"/>
        </a:p>
      </dgm:t>
    </dgm:pt>
    <dgm:pt modelId="{F18A59DA-74E1-7344-B308-4EC1750E626E}" type="pres">
      <dgm:prSet presAssocID="{61607A35-70E2-4F06-AB64-057D2A3CEDE4}" presName="boxAndChildren" presStyleCnt="0"/>
      <dgm:spPr/>
    </dgm:pt>
    <dgm:pt modelId="{42DAC1E9-631D-914B-AC34-BE26B88B6CCC}" type="pres">
      <dgm:prSet presAssocID="{61607A35-70E2-4F06-AB64-057D2A3CEDE4}" presName="parentTextBox" presStyleLbl="node1" presStyleIdx="0" presStyleCnt="2"/>
      <dgm:spPr/>
      <dgm:t>
        <a:bodyPr/>
        <a:lstStyle/>
        <a:p>
          <a:endParaRPr lang="fr-FR"/>
        </a:p>
      </dgm:t>
    </dgm:pt>
    <dgm:pt modelId="{3CCB92B8-5C60-CD41-827E-A42336F64018}" type="pres">
      <dgm:prSet presAssocID="{61607A35-70E2-4F06-AB64-057D2A3CEDE4}" presName="entireBox" presStyleLbl="node1" presStyleIdx="0" presStyleCnt="2"/>
      <dgm:spPr/>
      <dgm:t>
        <a:bodyPr/>
        <a:lstStyle/>
        <a:p>
          <a:endParaRPr lang="fr-FR"/>
        </a:p>
      </dgm:t>
    </dgm:pt>
    <dgm:pt modelId="{9304E2E8-BAE3-274D-A1F8-999B1FC63868}" type="pres">
      <dgm:prSet presAssocID="{61607A35-70E2-4F06-AB64-057D2A3CEDE4}" presName="descendantBox" presStyleCnt="0"/>
      <dgm:spPr/>
    </dgm:pt>
    <dgm:pt modelId="{EACC1F36-43DB-2F4B-8ED6-0903422C8A02}" type="pres">
      <dgm:prSet presAssocID="{DF9B1F35-9D57-4F31-A904-70B6E9A61F99}" presName="childTextBox" presStyleLbl="fgAccFollowNode1" presStyleIdx="0" presStyleCnt="6">
        <dgm:presLayoutVars>
          <dgm:bulletEnabled val="1"/>
        </dgm:presLayoutVars>
      </dgm:prSet>
      <dgm:spPr/>
      <dgm:t>
        <a:bodyPr/>
        <a:lstStyle/>
        <a:p>
          <a:endParaRPr lang="fr-FR"/>
        </a:p>
      </dgm:t>
    </dgm:pt>
    <dgm:pt modelId="{671A8AE5-D057-784B-8066-8D1B5A19EEF7}" type="pres">
      <dgm:prSet presAssocID="{185D653A-7646-40A3-BFBA-54107E744DB3}" presName="childTextBox" presStyleLbl="fgAccFollowNode1" presStyleIdx="1" presStyleCnt="6">
        <dgm:presLayoutVars>
          <dgm:bulletEnabled val="1"/>
        </dgm:presLayoutVars>
      </dgm:prSet>
      <dgm:spPr/>
      <dgm:t>
        <a:bodyPr/>
        <a:lstStyle/>
        <a:p>
          <a:endParaRPr lang="fr-FR"/>
        </a:p>
      </dgm:t>
    </dgm:pt>
    <dgm:pt modelId="{86DF912F-F467-0741-A7FF-15B19C4B81EB}" type="pres">
      <dgm:prSet presAssocID="{D5DD6FA8-EE77-4A2D-9BD9-FA5C9045196D}" presName="childTextBox" presStyleLbl="fgAccFollowNode1" presStyleIdx="2" presStyleCnt="6">
        <dgm:presLayoutVars>
          <dgm:bulletEnabled val="1"/>
        </dgm:presLayoutVars>
      </dgm:prSet>
      <dgm:spPr/>
      <dgm:t>
        <a:bodyPr/>
        <a:lstStyle/>
        <a:p>
          <a:endParaRPr lang="fr-FR"/>
        </a:p>
      </dgm:t>
    </dgm:pt>
    <dgm:pt modelId="{43BD8036-FC45-D245-BAA9-3057F170707C}" type="pres">
      <dgm:prSet presAssocID="{9F32C166-50F4-4521-BAB7-0898EBE809A3}" presName="childTextBox" presStyleLbl="fgAccFollowNode1" presStyleIdx="3" presStyleCnt="6">
        <dgm:presLayoutVars>
          <dgm:bulletEnabled val="1"/>
        </dgm:presLayoutVars>
      </dgm:prSet>
      <dgm:spPr/>
      <dgm:t>
        <a:bodyPr/>
        <a:lstStyle/>
        <a:p>
          <a:endParaRPr lang="fr-FR"/>
        </a:p>
      </dgm:t>
    </dgm:pt>
    <dgm:pt modelId="{D1108F3A-4E01-2546-A02A-2C899F3EA6AE}" type="pres">
      <dgm:prSet presAssocID="{744399C8-93EC-46DB-BCEE-068F1891EE4D}" presName="childTextBox" presStyleLbl="fgAccFollowNode1" presStyleIdx="4" presStyleCnt="6">
        <dgm:presLayoutVars>
          <dgm:bulletEnabled val="1"/>
        </dgm:presLayoutVars>
      </dgm:prSet>
      <dgm:spPr/>
      <dgm:t>
        <a:bodyPr/>
        <a:lstStyle/>
        <a:p>
          <a:endParaRPr lang="fr-FR"/>
        </a:p>
      </dgm:t>
    </dgm:pt>
    <dgm:pt modelId="{02E8F6EB-6CBD-C348-A668-F0CE4CFBB772}" type="pres">
      <dgm:prSet presAssocID="{5E334972-BDD3-41F2-939D-B45A90A217C6}" presName="childTextBox" presStyleLbl="fgAccFollowNode1" presStyleIdx="5" presStyleCnt="6">
        <dgm:presLayoutVars>
          <dgm:bulletEnabled val="1"/>
        </dgm:presLayoutVars>
      </dgm:prSet>
      <dgm:spPr/>
      <dgm:t>
        <a:bodyPr/>
        <a:lstStyle/>
        <a:p>
          <a:endParaRPr lang="fr-FR"/>
        </a:p>
      </dgm:t>
    </dgm:pt>
    <dgm:pt modelId="{AACA8E9A-E9AC-8F4B-86F3-F454F3A1433F}" type="pres">
      <dgm:prSet presAssocID="{E014D7EA-E1B2-45DE-B8BB-E7D63621BDBC}" presName="sp" presStyleCnt="0"/>
      <dgm:spPr/>
    </dgm:pt>
    <dgm:pt modelId="{96D09676-5089-CD42-AEA3-D3EFE209EE8B}" type="pres">
      <dgm:prSet presAssocID="{37B1D777-3556-4E14-9348-1E398F3A56C4}" presName="arrowAndChildren" presStyleCnt="0"/>
      <dgm:spPr/>
    </dgm:pt>
    <dgm:pt modelId="{E12502AD-8680-4B41-9E91-00AB2477FBDB}" type="pres">
      <dgm:prSet presAssocID="{37B1D777-3556-4E14-9348-1E398F3A56C4}" presName="parentTextArrow" presStyleLbl="node1" presStyleIdx="1" presStyleCnt="2"/>
      <dgm:spPr/>
      <dgm:t>
        <a:bodyPr/>
        <a:lstStyle/>
        <a:p>
          <a:endParaRPr lang="fr-FR"/>
        </a:p>
      </dgm:t>
    </dgm:pt>
  </dgm:ptLst>
  <dgm:cxnLst>
    <dgm:cxn modelId="{CBE0DC88-F8F4-0744-8D01-C46064031823}" type="presOf" srcId="{185D653A-7646-40A3-BFBA-54107E744DB3}" destId="{671A8AE5-D057-784B-8066-8D1B5A19EEF7}" srcOrd="0" destOrd="0" presId="urn:microsoft.com/office/officeart/2005/8/layout/process4"/>
    <dgm:cxn modelId="{EE643DFB-B9D7-4224-A8A5-0E5604E3E542}" srcId="{61607A35-70E2-4F06-AB64-057D2A3CEDE4}" destId="{D5DD6FA8-EE77-4A2D-9BD9-FA5C9045196D}" srcOrd="2" destOrd="0" parTransId="{C6349883-2192-45D8-86AE-6A8BF33D9839}" sibTransId="{611CB19B-7576-415E-A794-F567B2F0417E}"/>
    <dgm:cxn modelId="{42E8DCDD-03F0-44EC-897E-B1B866336332}" srcId="{618F508B-5334-4189-A74D-94C9C087A8C1}" destId="{37B1D777-3556-4E14-9348-1E398F3A56C4}" srcOrd="0" destOrd="0" parTransId="{70D74267-B42E-413B-B0C3-51D7F7C28747}" sibTransId="{E014D7EA-E1B2-45DE-B8BB-E7D63621BDBC}"/>
    <dgm:cxn modelId="{B698F462-0726-4F23-A565-683CF66CFD3A}" srcId="{618F508B-5334-4189-A74D-94C9C087A8C1}" destId="{61607A35-70E2-4F06-AB64-057D2A3CEDE4}" srcOrd="1" destOrd="0" parTransId="{5B532A59-154A-4699-B5AB-611C801887DF}" sibTransId="{6CE5CD1A-FF49-46BC-879A-B0590510B264}"/>
    <dgm:cxn modelId="{C2E1CBFA-2400-A542-968F-730E03C19A02}" type="presOf" srcId="{618F508B-5334-4189-A74D-94C9C087A8C1}" destId="{D94B3E31-C3C1-FB40-98C3-835CB7809285}" srcOrd="0" destOrd="0" presId="urn:microsoft.com/office/officeart/2005/8/layout/process4"/>
    <dgm:cxn modelId="{840D24B6-8BF8-0F47-856D-D7300A14506C}" type="presOf" srcId="{9F32C166-50F4-4521-BAB7-0898EBE809A3}" destId="{43BD8036-FC45-D245-BAA9-3057F170707C}" srcOrd="0" destOrd="0" presId="urn:microsoft.com/office/officeart/2005/8/layout/process4"/>
    <dgm:cxn modelId="{28BAB956-DB3A-EB42-80EC-108FDB51F961}" type="presOf" srcId="{61607A35-70E2-4F06-AB64-057D2A3CEDE4}" destId="{42DAC1E9-631D-914B-AC34-BE26B88B6CCC}" srcOrd="0" destOrd="0" presId="urn:microsoft.com/office/officeart/2005/8/layout/process4"/>
    <dgm:cxn modelId="{632CE20A-61A1-E54E-9AD0-C7C156089F52}" type="presOf" srcId="{744399C8-93EC-46DB-BCEE-068F1891EE4D}" destId="{D1108F3A-4E01-2546-A02A-2C899F3EA6AE}" srcOrd="0" destOrd="0" presId="urn:microsoft.com/office/officeart/2005/8/layout/process4"/>
    <dgm:cxn modelId="{031FF1B9-BAF0-ED4F-9769-E508607E383B}" type="presOf" srcId="{DF9B1F35-9D57-4F31-A904-70B6E9A61F99}" destId="{EACC1F36-43DB-2F4B-8ED6-0903422C8A02}" srcOrd="0" destOrd="0" presId="urn:microsoft.com/office/officeart/2005/8/layout/process4"/>
    <dgm:cxn modelId="{4F935EFD-9760-4FE7-8CE5-872FDA53F3FD}" srcId="{61607A35-70E2-4F06-AB64-057D2A3CEDE4}" destId="{DF9B1F35-9D57-4F31-A904-70B6E9A61F99}" srcOrd="0" destOrd="0" parTransId="{691EDEC8-9066-4C5F-9B22-01D1226E047D}" sibTransId="{0B32CB7F-F74B-4C78-B039-D50493ECD50D}"/>
    <dgm:cxn modelId="{062A9D33-7703-4101-8123-0CA198E3F478}" srcId="{61607A35-70E2-4F06-AB64-057D2A3CEDE4}" destId="{9F32C166-50F4-4521-BAB7-0898EBE809A3}" srcOrd="3" destOrd="0" parTransId="{3464E2E4-FB66-473E-BC10-5554E7AEDBD5}" sibTransId="{2F371D82-0CDC-4A4A-AB37-E788515EC2C3}"/>
    <dgm:cxn modelId="{D07C0686-895A-C34B-9817-4626B1CB7400}" type="presOf" srcId="{61607A35-70E2-4F06-AB64-057D2A3CEDE4}" destId="{3CCB92B8-5C60-CD41-827E-A42336F64018}" srcOrd="1" destOrd="0" presId="urn:microsoft.com/office/officeart/2005/8/layout/process4"/>
    <dgm:cxn modelId="{B775C686-7117-5744-B31F-28592D0595AF}" type="presOf" srcId="{5E334972-BDD3-41F2-939D-B45A90A217C6}" destId="{02E8F6EB-6CBD-C348-A668-F0CE4CFBB772}" srcOrd="0" destOrd="0" presId="urn:microsoft.com/office/officeart/2005/8/layout/process4"/>
    <dgm:cxn modelId="{3261D4D4-8627-423B-8B9A-4E5867B37F62}" srcId="{61607A35-70E2-4F06-AB64-057D2A3CEDE4}" destId="{744399C8-93EC-46DB-BCEE-068F1891EE4D}" srcOrd="4" destOrd="0" parTransId="{AE166460-A359-4AF1-80B8-1D8498E3D6B4}" sibTransId="{F7613A35-6D00-4BD8-AD88-BEAE85ABA530}"/>
    <dgm:cxn modelId="{A3C5C151-5282-2A49-B51E-F8E6DE09BA18}" type="presOf" srcId="{D5DD6FA8-EE77-4A2D-9BD9-FA5C9045196D}" destId="{86DF912F-F467-0741-A7FF-15B19C4B81EB}" srcOrd="0" destOrd="0" presId="urn:microsoft.com/office/officeart/2005/8/layout/process4"/>
    <dgm:cxn modelId="{D62B35E1-93F5-4752-B748-B7B7541CB203}" srcId="{61607A35-70E2-4F06-AB64-057D2A3CEDE4}" destId="{5E334972-BDD3-41F2-939D-B45A90A217C6}" srcOrd="5" destOrd="0" parTransId="{3112CB8F-511A-4655-833B-F7EC58632837}" sibTransId="{94E5CAB2-1685-4868-A1FA-003C51FC0BE6}"/>
    <dgm:cxn modelId="{3DDCAED5-6D8D-402E-9AAA-3B585EFA4AB1}" srcId="{61607A35-70E2-4F06-AB64-057D2A3CEDE4}" destId="{185D653A-7646-40A3-BFBA-54107E744DB3}" srcOrd="1" destOrd="0" parTransId="{FACC2BDC-4D6C-48FF-90B7-E7A95DD4554D}" sibTransId="{95858FDA-06B8-4EE7-8FC7-F7FCBA658237}"/>
    <dgm:cxn modelId="{A8D0CDBE-F444-FA43-8EE1-922D40C4F0FF}" type="presOf" srcId="{37B1D777-3556-4E14-9348-1E398F3A56C4}" destId="{E12502AD-8680-4B41-9E91-00AB2477FBDB}" srcOrd="0" destOrd="0" presId="urn:microsoft.com/office/officeart/2005/8/layout/process4"/>
    <dgm:cxn modelId="{6A9144A4-E93A-6C40-842E-31854AD1883F}" type="presParOf" srcId="{D94B3E31-C3C1-FB40-98C3-835CB7809285}" destId="{F18A59DA-74E1-7344-B308-4EC1750E626E}" srcOrd="0" destOrd="0" presId="urn:microsoft.com/office/officeart/2005/8/layout/process4"/>
    <dgm:cxn modelId="{F143773D-0BD0-3F4B-9815-DC3AE69B026D}" type="presParOf" srcId="{F18A59DA-74E1-7344-B308-4EC1750E626E}" destId="{42DAC1E9-631D-914B-AC34-BE26B88B6CCC}" srcOrd="0" destOrd="0" presId="urn:microsoft.com/office/officeart/2005/8/layout/process4"/>
    <dgm:cxn modelId="{078CB753-BE7C-C349-AD8E-426211116CA3}" type="presParOf" srcId="{F18A59DA-74E1-7344-B308-4EC1750E626E}" destId="{3CCB92B8-5C60-CD41-827E-A42336F64018}" srcOrd="1" destOrd="0" presId="urn:microsoft.com/office/officeart/2005/8/layout/process4"/>
    <dgm:cxn modelId="{2CE84BF9-B794-4E4F-B1F5-F003489ECA6A}" type="presParOf" srcId="{F18A59DA-74E1-7344-B308-4EC1750E626E}" destId="{9304E2E8-BAE3-274D-A1F8-999B1FC63868}" srcOrd="2" destOrd="0" presId="urn:microsoft.com/office/officeart/2005/8/layout/process4"/>
    <dgm:cxn modelId="{02201BA2-D1B9-FB48-BA9E-8034980DB553}" type="presParOf" srcId="{9304E2E8-BAE3-274D-A1F8-999B1FC63868}" destId="{EACC1F36-43DB-2F4B-8ED6-0903422C8A02}" srcOrd="0" destOrd="0" presId="urn:microsoft.com/office/officeart/2005/8/layout/process4"/>
    <dgm:cxn modelId="{771AFB49-A30D-1C47-9D8D-3696AEC134AD}" type="presParOf" srcId="{9304E2E8-BAE3-274D-A1F8-999B1FC63868}" destId="{671A8AE5-D057-784B-8066-8D1B5A19EEF7}" srcOrd="1" destOrd="0" presId="urn:microsoft.com/office/officeart/2005/8/layout/process4"/>
    <dgm:cxn modelId="{EF5F2FD8-2F13-1D4D-9C55-2BFD112309AF}" type="presParOf" srcId="{9304E2E8-BAE3-274D-A1F8-999B1FC63868}" destId="{86DF912F-F467-0741-A7FF-15B19C4B81EB}" srcOrd="2" destOrd="0" presId="urn:microsoft.com/office/officeart/2005/8/layout/process4"/>
    <dgm:cxn modelId="{5E3B39DF-B49A-8441-B53F-B15BE4E1613E}" type="presParOf" srcId="{9304E2E8-BAE3-274D-A1F8-999B1FC63868}" destId="{43BD8036-FC45-D245-BAA9-3057F170707C}" srcOrd="3" destOrd="0" presId="urn:microsoft.com/office/officeart/2005/8/layout/process4"/>
    <dgm:cxn modelId="{02E42D37-3368-3449-B0FE-BC724DA2D0E6}" type="presParOf" srcId="{9304E2E8-BAE3-274D-A1F8-999B1FC63868}" destId="{D1108F3A-4E01-2546-A02A-2C899F3EA6AE}" srcOrd="4" destOrd="0" presId="urn:microsoft.com/office/officeart/2005/8/layout/process4"/>
    <dgm:cxn modelId="{B0F5A491-AE39-6444-AC33-AA313AB2D935}" type="presParOf" srcId="{9304E2E8-BAE3-274D-A1F8-999B1FC63868}" destId="{02E8F6EB-6CBD-C348-A668-F0CE4CFBB772}" srcOrd="5" destOrd="0" presId="urn:microsoft.com/office/officeart/2005/8/layout/process4"/>
    <dgm:cxn modelId="{C8078D10-4E5E-8A48-BA92-0E5D0A49ABB7}" type="presParOf" srcId="{D94B3E31-C3C1-FB40-98C3-835CB7809285}" destId="{AACA8E9A-E9AC-8F4B-86F3-F454F3A1433F}" srcOrd="1" destOrd="0" presId="urn:microsoft.com/office/officeart/2005/8/layout/process4"/>
    <dgm:cxn modelId="{4D30650A-31E7-794D-9AB8-23B655D740F3}" type="presParOf" srcId="{D94B3E31-C3C1-FB40-98C3-835CB7809285}" destId="{96D09676-5089-CD42-AEA3-D3EFE209EE8B}" srcOrd="2" destOrd="0" presId="urn:microsoft.com/office/officeart/2005/8/layout/process4"/>
    <dgm:cxn modelId="{BABBFAA5-4070-C248-918F-A5CC0476BA2C}" type="presParOf" srcId="{96D09676-5089-CD42-AEA3-D3EFE209EE8B}" destId="{E12502AD-8680-4B41-9E91-00AB2477FBDB}"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99217A-C061-4484-8CBD-77EBB183BF93}"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F7DDEA6-16B8-45D6-9E7E-999024BC02FB}">
      <dgm:prSet/>
      <dgm:spPr/>
      <dgm:t>
        <a:bodyPr/>
        <a:lstStyle/>
        <a:p>
          <a:r>
            <a:rPr lang="fr-FR"/>
            <a:t>Prestations en nature pour le remboursement des soins</a:t>
          </a:r>
          <a:endParaRPr lang="en-US"/>
        </a:p>
      </dgm:t>
    </dgm:pt>
    <dgm:pt modelId="{B943D1B3-6814-4BB2-B031-E44A69E32392}" type="parTrans" cxnId="{0006D2BB-A673-48F6-A920-235A9215C701}">
      <dgm:prSet/>
      <dgm:spPr/>
      <dgm:t>
        <a:bodyPr/>
        <a:lstStyle/>
        <a:p>
          <a:endParaRPr lang="en-US"/>
        </a:p>
      </dgm:t>
    </dgm:pt>
    <dgm:pt modelId="{C6B8C3AF-CE6A-414F-BD59-0FED63449C0F}" type="sibTrans" cxnId="{0006D2BB-A673-48F6-A920-235A9215C701}">
      <dgm:prSet/>
      <dgm:spPr/>
      <dgm:t>
        <a:bodyPr/>
        <a:lstStyle/>
        <a:p>
          <a:endParaRPr lang="en-US"/>
        </a:p>
      </dgm:t>
    </dgm:pt>
    <dgm:pt modelId="{17C1259D-EF87-45F6-84D0-C2C46D454766}">
      <dgm:prSet/>
      <dgm:spPr/>
      <dgm:t>
        <a:bodyPr/>
        <a:lstStyle/>
        <a:p>
          <a:r>
            <a:rPr lang="fr-FR"/>
            <a:t>Généralisation du tiers payant (dispense d’avancer les frais médicaux).  Depuis le 1er janvier 2017, le tiers payant est devenu un droit pour les soins pris en charge au titre de la maternité ou d'une affection de longue durée (ALD).</a:t>
          </a:r>
          <a:endParaRPr lang="en-US"/>
        </a:p>
      </dgm:t>
    </dgm:pt>
    <dgm:pt modelId="{E1345E94-73D1-45EB-AB76-5EEDFDA871E8}" type="parTrans" cxnId="{2DB6CF6C-259A-4D69-99E5-7117AEE06B8B}">
      <dgm:prSet/>
      <dgm:spPr/>
      <dgm:t>
        <a:bodyPr/>
        <a:lstStyle/>
        <a:p>
          <a:endParaRPr lang="en-US"/>
        </a:p>
      </dgm:t>
    </dgm:pt>
    <dgm:pt modelId="{9ED2F24C-FF4C-4CC7-8052-12C8121E7AD6}" type="sibTrans" cxnId="{2DB6CF6C-259A-4D69-99E5-7117AEE06B8B}">
      <dgm:prSet/>
      <dgm:spPr/>
      <dgm:t>
        <a:bodyPr/>
        <a:lstStyle/>
        <a:p>
          <a:endParaRPr lang="en-US"/>
        </a:p>
      </dgm:t>
    </dgm:pt>
    <dgm:pt modelId="{3BBEB16A-EE64-41AE-91EF-0EF99B804935}">
      <dgm:prSet/>
      <dgm:spPr/>
      <dgm:t>
        <a:bodyPr/>
        <a:lstStyle/>
        <a:p>
          <a:r>
            <a:rPr lang="fr-FR"/>
            <a:t>Des services complémentaires proposés par les CPAM pour accompagner les personnes perdues dans les démarches ou exclues de l’accès aux soins</a:t>
          </a:r>
          <a:endParaRPr lang="en-US"/>
        </a:p>
      </dgm:t>
    </dgm:pt>
    <dgm:pt modelId="{7025858C-A771-4B60-882D-3E368F4ACC25}" type="parTrans" cxnId="{17BE5B54-5322-41B9-8EFE-94D7239B9E15}">
      <dgm:prSet/>
      <dgm:spPr/>
      <dgm:t>
        <a:bodyPr/>
        <a:lstStyle/>
        <a:p>
          <a:endParaRPr lang="en-US"/>
        </a:p>
      </dgm:t>
    </dgm:pt>
    <dgm:pt modelId="{90B3931E-1861-4765-83DD-B9CC54E27D4A}" type="sibTrans" cxnId="{17BE5B54-5322-41B9-8EFE-94D7239B9E15}">
      <dgm:prSet/>
      <dgm:spPr/>
      <dgm:t>
        <a:bodyPr/>
        <a:lstStyle/>
        <a:p>
          <a:endParaRPr lang="en-US"/>
        </a:p>
      </dgm:t>
    </dgm:pt>
    <dgm:pt modelId="{208152F5-08F4-384E-99CF-AB811EC533A0}" type="pres">
      <dgm:prSet presAssocID="{8599217A-C061-4484-8CBD-77EBB183BF93}" presName="linear" presStyleCnt="0">
        <dgm:presLayoutVars>
          <dgm:animLvl val="lvl"/>
          <dgm:resizeHandles val="exact"/>
        </dgm:presLayoutVars>
      </dgm:prSet>
      <dgm:spPr/>
      <dgm:t>
        <a:bodyPr/>
        <a:lstStyle/>
        <a:p>
          <a:endParaRPr lang="fr-FR"/>
        </a:p>
      </dgm:t>
    </dgm:pt>
    <dgm:pt modelId="{37D76A99-7FA8-CD47-BDE4-20F379E7CBEA}" type="pres">
      <dgm:prSet presAssocID="{EF7DDEA6-16B8-45D6-9E7E-999024BC02FB}" presName="parentText" presStyleLbl="node1" presStyleIdx="0" presStyleCnt="3">
        <dgm:presLayoutVars>
          <dgm:chMax val="0"/>
          <dgm:bulletEnabled val="1"/>
        </dgm:presLayoutVars>
      </dgm:prSet>
      <dgm:spPr/>
      <dgm:t>
        <a:bodyPr/>
        <a:lstStyle/>
        <a:p>
          <a:endParaRPr lang="fr-FR"/>
        </a:p>
      </dgm:t>
    </dgm:pt>
    <dgm:pt modelId="{16DBCA5B-06B1-7B44-B9DD-073F3DF34DD4}" type="pres">
      <dgm:prSet presAssocID="{C6B8C3AF-CE6A-414F-BD59-0FED63449C0F}" presName="spacer" presStyleCnt="0"/>
      <dgm:spPr/>
    </dgm:pt>
    <dgm:pt modelId="{7C9E1992-ADC9-894B-9E21-94745DD65A33}" type="pres">
      <dgm:prSet presAssocID="{17C1259D-EF87-45F6-84D0-C2C46D454766}" presName="parentText" presStyleLbl="node1" presStyleIdx="1" presStyleCnt="3">
        <dgm:presLayoutVars>
          <dgm:chMax val="0"/>
          <dgm:bulletEnabled val="1"/>
        </dgm:presLayoutVars>
      </dgm:prSet>
      <dgm:spPr/>
      <dgm:t>
        <a:bodyPr/>
        <a:lstStyle/>
        <a:p>
          <a:endParaRPr lang="fr-FR"/>
        </a:p>
      </dgm:t>
    </dgm:pt>
    <dgm:pt modelId="{9B8B931D-D4D0-6142-9232-3A225716308C}" type="pres">
      <dgm:prSet presAssocID="{9ED2F24C-FF4C-4CC7-8052-12C8121E7AD6}" presName="spacer" presStyleCnt="0"/>
      <dgm:spPr/>
    </dgm:pt>
    <dgm:pt modelId="{FAFDA59B-C414-3248-89BF-C45FBA630FC6}" type="pres">
      <dgm:prSet presAssocID="{3BBEB16A-EE64-41AE-91EF-0EF99B804935}" presName="parentText" presStyleLbl="node1" presStyleIdx="2" presStyleCnt="3">
        <dgm:presLayoutVars>
          <dgm:chMax val="0"/>
          <dgm:bulletEnabled val="1"/>
        </dgm:presLayoutVars>
      </dgm:prSet>
      <dgm:spPr/>
      <dgm:t>
        <a:bodyPr/>
        <a:lstStyle/>
        <a:p>
          <a:endParaRPr lang="fr-FR"/>
        </a:p>
      </dgm:t>
    </dgm:pt>
  </dgm:ptLst>
  <dgm:cxnLst>
    <dgm:cxn modelId="{AE3C5B57-DF8C-CF41-9B80-3F64F40A081A}" type="presOf" srcId="{17C1259D-EF87-45F6-84D0-C2C46D454766}" destId="{7C9E1992-ADC9-894B-9E21-94745DD65A33}" srcOrd="0" destOrd="0" presId="urn:microsoft.com/office/officeart/2005/8/layout/vList2"/>
    <dgm:cxn modelId="{B1B24FB9-BF13-A842-89B7-EFE915E09930}" type="presOf" srcId="{8599217A-C061-4484-8CBD-77EBB183BF93}" destId="{208152F5-08F4-384E-99CF-AB811EC533A0}" srcOrd="0" destOrd="0" presId="urn:microsoft.com/office/officeart/2005/8/layout/vList2"/>
    <dgm:cxn modelId="{7A134E25-BDEB-C14A-9FEA-273107CF03F0}" type="presOf" srcId="{EF7DDEA6-16B8-45D6-9E7E-999024BC02FB}" destId="{37D76A99-7FA8-CD47-BDE4-20F379E7CBEA}" srcOrd="0" destOrd="0" presId="urn:microsoft.com/office/officeart/2005/8/layout/vList2"/>
    <dgm:cxn modelId="{0006D2BB-A673-48F6-A920-235A9215C701}" srcId="{8599217A-C061-4484-8CBD-77EBB183BF93}" destId="{EF7DDEA6-16B8-45D6-9E7E-999024BC02FB}" srcOrd="0" destOrd="0" parTransId="{B943D1B3-6814-4BB2-B031-E44A69E32392}" sibTransId="{C6B8C3AF-CE6A-414F-BD59-0FED63449C0F}"/>
    <dgm:cxn modelId="{35253C16-1BCC-754C-99B3-11110A4B41A1}" type="presOf" srcId="{3BBEB16A-EE64-41AE-91EF-0EF99B804935}" destId="{FAFDA59B-C414-3248-89BF-C45FBA630FC6}" srcOrd="0" destOrd="0" presId="urn:microsoft.com/office/officeart/2005/8/layout/vList2"/>
    <dgm:cxn modelId="{17BE5B54-5322-41B9-8EFE-94D7239B9E15}" srcId="{8599217A-C061-4484-8CBD-77EBB183BF93}" destId="{3BBEB16A-EE64-41AE-91EF-0EF99B804935}" srcOrd="2" destOrd="0" parTransId="{7025858C-A771-4B60-882D-3E368F4ACC25}" sibTransId="{90B3931E-1861-4765-83DD-B9CC54E27D4A}"/>
    <dgm:cxn modelId="{2DB6CF6C-259A-4D69-99E5-7117AEE06B8B}" srcId="{8599217A-C061-4484-8CBD-77EBB183BF93}" destId="{17C1259D-EF87-45F6-84D0-C2C46D454766}" srcOrd="1" destOrd="0" parTransId="{E1345E94-73D1-45EB-AB76-5EEDFDA871E8}" sibTransId="{9ED2F24C-FF4C-4CC7-8052-12C8121E7AD6}"/>
    <dgm:cxn modelId="{F08E5916-6E85-0E48-B792-3AF3832CF415}" type="presParOf" srcId="{208152F5-08F4-384E-99CF-AB811EC533A0}" destId="{37D76A99-7FA8-CD47-BDE4-20F379E7CBEA}" srcOrd="0" destOrd="0" presId="urn:microsoft.com/office/officeart/2005/8/layout/vList2"/>
    <dgm:cxn modelId="{F3B4C154-59DB-5648-A03D-F6C776A6FBB2}" type="presParOf" srcId="{208152F5-08F4-384E-99CF-AB811EC533A0}" destId="{16DBCA5B-06B1-7B44-B9DD-073F3DF34DD4}" srcOrd="1" destOrd="0" presId="urn:microsoft.com/office/officeart/2005/8/layout/vList2"/>
    <dgm:cxn modelId="{049C8715-75F3-EE48-AD46-625A4EAB6FF6}" type="presParOf" srcId="{208152F5-08F4-384E-99CF-AB811EC533A0}" destId="{7C9E1992-ADC9-894B-9E21-94745DD65A33}" srcOrd="2" destOrd="0" presId="urn:microsoft.com/office/officeart/2005/8/layout/vList2"/>
    <dgm:cxn modelId="{03FBDC2C-A1BD-2848-9C59-FCCB99D2BCE6}" type="presParOf" srcId="{208152F5-08F4-384E-99CF-AB811EC533A0}" destId="{9B8B931D-D4D0-6142-9232-3A225716308C}" srcOrd="3" destOrd="0" presId="urn:microsoft.com/office/officeart/2005/8/layout/vList2"/>
    <dgm:cxn modelId="{B3A4BBBE-DB32-834A-A4E2-C30353E3E8A9}" type="presParOf" srcId="{208152F5-08F4-384E-99CF-AB811EC533A0}" destId="{FAFDA59B-C414-3248-89BF-C45FBA630FC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FF1A103-83BD-40DF-8A5A-2FAF27C488E1}"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42F052A1-FE27-461D-9E79-C03804125853}">
      <dgm:prSet/>
      <dgm:spPr/>
      <dgm:t>
        <a:bodyPr/>
        <a:lstStyle/>
        <a:p>
          <a:r>
            <a:rPr lang="fr-FR"/>
            <a:t>C2S : Complémentaire Santé Solidaire – permet l’accès au remboursement des soins pour la part complémentaire. Les bénéficiaires sont soumis à certaines conditions financières. Ainsi, ils obtiennent une prise en charge à 100% des soins. Les bénéficiaires sont dispensés de l’avance des frais. </a:t>
          </a:r>
          <a:endParaRPr lang="en-US"/>
        </a:p>
      </dgm:t>
    </dgm:pt>
    <dgm:pt modelId="{1B75078E-BEE1-4642-B54B-74870F9DF5FA}" type="parTrans" cxnId="{C5AD3435-9F92-4F6A-9921-FEA2F357E9C9}">
      <dgm:prSet/>
      <dgm:spPr/>
      <dgm:t>
        <a:bodyPr/>
        <a:lstStyle/>
        <a:p>
          <a:endParaRPr lang="en-US"/>
        </a:p>
      </dgm:t>
    </dgm:pt>
    <dgm:pt modelId="{ECC76818-E2BA-4137-AB33-35848F98801D}" type="sibTrans" cxnId="{C5AD3435-9F92-4F6A-9921-FEA2F357E9C9}">
      <dgm:prSet/>
      <dgm:spPr/>
      <dgm:t>
        <a:bodyPr/>
        <a:lstStyle/>
        <a:p>
          <a:endParaRPr lang="en-US"/>
        </a:p>
      </dgm:t>
    </dgm:pt>
    <dgm:pt modelId="{01B68238-E1C9-4F3F-BBD5-388DC4355C88}">
      <dgm:prSet/>
      <dgm:spPr/>
      <dgm:t>
        <a:bodyPr/>
        <a:lstStyle/>
        <a:p>
          <a:r>
            <a:rPr lang="fr-FR"/>
            <a:t>Dispositif « La réforme 100% Santé » - permet l’accès à un panier de soins pour l’optique, l’audio et les soins dentaires sans avoir à payer le matériel de soin. Cela facilite l’accès aux soins des personnes pouvant y renoncer pour des raisons financières.</a:t>
          </a:r>
          <a:endParaRPr lang="en-US"/>
        </a:p>
      </dgm:t>
    </dgm:pt>
    <dgm:pt modelId="{5474442F-368C-4E51-9B84-56DCDC0AA94C}" type="parTrans" cxnId="{74251D7F-83CC-4A4E-B626-338AA8952E22}">
      <dgm:prSet/>
      <dgm:spPr/>
      <dgm:t>
        <a:bodyPr/>
        <a:lstStyle/>
        <a:p>
          <a:endParaRPr lang="en-US"/>
        </a:p>
      </dgm:t>
    </dgm:pt>
    <dgm:pt modelId="{4548CA00-3DC1-4E22-A98D-8EB6F88507D9}" type="sibTrans" cxnId="{74251D7F-83CC-4A4E-B626-338AA8952E22}">
      <dgm:prSet/>
      <dgm:spPr/>
      <dgm:t>
        <a:bodyPr/>
        <a:lstStyle/>
        <a:p>
          <a:endParaRPr lang="en-US"/>
        </a:p>
      </dgm:t>
    </dgm:pt>
    <dgm:pt modelId="{05B30A15-BA0D-4AA5-96EF-3C3A9D08CE58}" type="pres">
      <dgm:prSet presAssocID="{8FF1A103-83BD-40DF-8A5A-2FAF27C488E1}" presName="root" presStyleCnt="0">
        <dgm:presLayoutVars>
          <dgm:dir/>
          <dgm:resizeHandles val="exact"/>
        </dgm:presLayoutVars>
      </dgm:prSet>
      <dgm:spPr/>
      <dgm:t>
        <a:bodyPr/>
        <a:lstStyle/>
        <a:p>
          <a:endParaRPr lang="fr-FR"/>
        </a:p>
      </dgm:t>
    </dgm:pt>
    <dgm:pt modelId="{ABECD65D-4F62-44A3-9ABE-A8EFFB9FD046}" type="pres">
      <dgm:prSet presAssocID="{42F052A1-FE27-461D-9E79-C03804125853}" presName="compNode" presStyleCnt="0"/>
      <dgm:spPr/>
    </dgm:pt>
    <dgm:pt modelId="{9AB4C6DC-8840-4CB9-8505-3206B34AF120}" type="pres">
      <dgm:prSet presAssocID="{42F052A1-FE27-461D-9E79-C03804125853}" presName="bgRect" presStyleLbl="bgShp" presStyleIdx="0" presStyleCnt="2"/>
      <dgm:spPr/>
    </dgm:pt>
    <dgm:pt modelId="{DFA57C5A-6CA4-4379-82D8-AC174CC77193}" type="pres">
      <dgm:prSet presAssocID="{42F052A1-FE27-461D-9E79-C03804125853}" presName="iconRect" presStyleLbl="node1" presStyleIdx="0" presStyleCnt="2"/>
      <dgm:spPr>
        <a:ln>
          <a:noFill/>
        </a:ln>
      </dgm:spPr>
    </dgm:pt>
    <dgm:pt modelId="{F3B02E34-31FA-44FA-932E-BE4CB5B23569}" type="pres">
      <dgm:prSet presAssocID="{42F052A1-FE27-461D-9E79-C03804125853}" presName="spaceRect" presStyleCnt="0"/>
      <dgm:spPr/>
    </dgm:pt>
    <dgm:pt modelId="{FE8F71BF-42F3-4734-8652-702507206446}" type="pres">
      <dgm:prSet presAssocID="{42F052A1-FE27-461D-9E79-C03804125853}" presName="parTx" presStyleLbl="revTx" presStyleIdx="0" presStyleCnt="2">
        <dgm:presLayoutVars>
          <dgm:chMax val="0"/>
          <dgm:chPref val="0"/>
        </dgm:presLayoutVars>
      </dgm:prSet>
      <dgm:spPr/>
      <dgm:t>
        <a:bodyPr/>
        <a:lstStyle/>
        <a:p>
          <a:endParaRPr lang="fr-FR"/>
        </a:p>
      </dgm:t>
    </dgm:pt>
    <dgm:pt modelId="{89BF9AD2-A9A5-473B-B002-E96129F2CEB5}" type="pres">
      <dgm:prSet presAssocID="{ECC76818-E2BA-4137-AB33-35848F98801D}" presName="sibTrans" presStyleCnt="0"/>
      <dgm:spPr/>
    </dgm:pt>
    <dgm:pt modelId="{F2B4C07D-20D7-4790-9252-8DE2FBE66C1F}" type="pres">
      <dgm:prSet presAssocID="{01B68238-E1C9-4F3F-BBD5-388DC4355C88}" presName="compNode" presStyleCnt="0"/>
      <dgm:spPr/>
    </dgm:pt>
    <dgm:pt modelId="{A7D73ECB-3E1B-4B55-9109-FE313ED57367}" type="pres">
      <dgm:prSet presAssocID="{01B68238-E1C9-4F3F-BBD5-388DC4355C88}" presName="bgRect" presStyleLbl="bgShp" presStyleIdx="1" presStyleCnt="2"/>
      <dgm:spPr/>
    </dgm:pt>
    <dgm:pt modelId="{FA55737E-76F7-4295-8342-C504C25277FB}" type="pres">
      <dgm:prSet presAssocID="{01B68238-E1C9-4F3F-BBD5-388DC4355C88}" presName="iconRect" presStyleLbl="node1" presStyleIdx="1" presStyleCnt="2"/>
      <dgm:spPr>
        <a:ln>
          <a:noFill/>
        </a:ln>
      </dgm:spPr>
    </dgm:pt>
    <dgm:pt modelId="{FB9DF41E-2782-44AD-B7A2-1CF34D9700C5}" type="pres">
      <dgm:prSet presAssocID="{01B68238-E1C9-4F3F-BBD5-388DC4355C88}" presName="spaceRect" presStyleCnt="0"/>
      <dgm:spPr/>
    </dgm:pt>
    <dgm:pt modelId="{75AD3D80-F7B5-4CD9-A765-A1D7597B7326}" type="pres">
      <dgm:prSet presAssocID="{01B68238-E1C9-4F3F-BBD5-388DC4355C88}" presName="parTx" presStyleLbl="revTx" presStyleIdx="1" presStyleCnt="2">
        <dgm:presLayoutVars>
          <dgm:chMax val="0"/>
          <dgm:chPref val="0"/>
        </dgm:presLayoutVars>
      </dgm:prSet>
      <dgm:spPr/>
      <dgm:t>
        <a:bodyPr/>
        <a:lstStyle/>
        <a:p>
          <a:endParaRPr lang="fr-FR"/>
        </a:p>
      </dgm:t>
    </dgm:pt>
  </dgm:ptLst>
  <dgm:cxnLst>
    <dgm:cxn modelId="{94DF6C59-01CC-4A62-A333-71A8094DF7A9}" type="presOf" srcId="{01B68238-E1C9-4F3F-BBD5-388DC4355C88}" destId="{75AD3D80-F7B5-4CD9-A765-A1D7597B7326}" srcOrd="0" destOrd="0" presId="urn:microsoft.com/office/officeart/2018/2/layout/IconVerticalSolidList"/>
    <dgm:cxn modelId="{C5AD3435-9F92-4F6A-9921-FEA2F357E9C9}" srcId="{8FF1A103-83BD-40DF-8A5A-2FAF27C488E1}" destId="{42F052A1-FE27-461D-9E79-C03804125853}" srcOrd="0" destOrd="0" parTransId="{1B75078E-BEE1-4642-B54B-74870F9DF5FA}" sibTransId="{ECC76818-E2BA-4137-AB33-35848F98801D}"/>
    <dgm:cxn modelId="{26DC1627-C880-4FEC-8EC5-C58B59A9AAA9}" type="presOf" srcId="{42F052A1-FE27-461D-9E79-C03804125853}" destId="{FE8F71BF-42F3-4734-8652-702507206446}" srcOrd="0" destOrd="0" presId="urn:microsoft.com/office/officeart/2018/2/layout/IconVerticalSolidList"/>
    <dgm:cxn modelId="{74251D7F-83CC-4A4E-B626-338AA8952E22}" srcId="{8FF1A103-83BD-40DF-8A5A-2FAF27C488E1}" destId="{01B68238-E1C9-4F3F-BBD5-388DC4355C88}" srcOrd="1" destOrd="0" parTransId="{5474442F-368C-4E51-9B84-56DCDC0AA94C}" sibTransId="{4548CA00-3DC1-4E22-A98D-8EB6F88507D9}"/>
    <dgm:cxn modelId="{D75EC940-D5F6-439A-B38D-928F32071DA8}" type="presOf" srcId="{8FF1A103-83BD-40DF-8A5A-2FAF27C488E1}" destId="{05B30A15-BA0D-4AA5-96EF-3C3A9D08CE58}" srcOrd="0" destOrd="0" presId="urn:microsoft.com/office/officeart/2018/2/layout/IconVerticalSolidList"/>
    <dgm:cxn modelId="{6990A203-F521-4C10-9A5C-EAFF4E365E38}" type="presParOf" srcId="{05B30A15-BA0D-4AA5-96EF-3C3A9D08CE58}" destId="{ABECD65D-4F62-44A3-9ABE-A8EFFB9FD046}" srcOrd="0" destOrd="0" presId="urn:microsoft.com/office/officeart/2018/2/layout/IconVerticalSolidList"/>
    <dgm:cxn modelId="{6B06DDA0-CA6E-4E75-827C-2666EFBCD115}" type="presParOf" srcId="{ABECD65D-4F62-44A3-9ABE-A8EFFB9FD046}" destId="{9AB4C6DC-8840-4CB9-8505-3206B34AF120}" srcOrd="0" destOrd="0" presId="urn:microsoft.com/office/officeart/2018/2/layout/IconVerticalSolidList"/>
    <dgm:cxn modelId="{412FB26F-A2B2-4C48-B2E3-CA3A7FF332E6}" type="presParOf" srcId="{ABECD65D-4F62-44A3-9ABE-A8EFFB9FD046}" destId="{DFA57C5A-6CA4-4379-82D8-AC174CC77193}" srcOrd="1" destOrd="0" presId="urn:microsoft.com/office/officeart/2018/2/layout/IconVerticalSolidList"/>
    <dgm:cxn modelId="{E0297458-BFD0-4C3F-A6E2-BAC9D79B0ED6}" type="presParOf" srcId="{ABECD65D-4F62-44A3-9ABE-A8EFFB9FD046}" destId="{F3B02E34-31FA-44FA-932E-BE4CB5B23569}" srcOrd="2" destOrd="0" presId="urn:microsoft.com/office/officeart/2018/2/layout/IconVerticalSolidList"/>
    <dgm:cxn modelId="{E2518AB2-BAC5-45A3-8FED-970E60E4D2DB}" type="presParOf" srcId="{ABECD65D-4F62-44A3-9ABE-A8EFFB9FD046}" destId="{FE8F71BF-42F3-4734-8652-702507206446}" srcOrd="3" destOrd="0" presId="urn:microsoft.com/office/officeart/2018/2/layout/IconVerticalSolidList"/>
    <dgm:cxn modelId="{78D34B36-B030-41BF-BC92-3BED0D16E91C}" type="presParOf" srcId="{05B30A15-BA0D-4AA5-96EF-3C3A9D08CE58}" destId="{89BF9AD2-A9A5-473B-B002-E96129F2CEB5}" srcOrd="1" destOrd="0" presId="urn:microsoft.com/office/officeart/2018/2/layout/IconVerticalSolidList"/>
    <dgm:cxn modelId="{8DE7E0E5-BE86-48C5-9B3A-542DF88DA7F2}" type="presParOf" srcId="{05B30A15-BA0D-4AA5-96EF-3C3A9D08CE58}" destId="{F2B4C07D-20D7-4790-9252-8DE2FBE66C1F}" srcOrd="2" destOrd="0" presId="urn:microsoft.com/office/officeart/2018/2/layout/IconVerticalSolidList"/>
    <dgm:cxn modelId="{5CB98B65-DE49-4904-9133-CD5375495E1B}" type="presParOf" srcId="{F2B4C07D-20D7-4790-9252-8DE2FBE66C1F}" destId="{A7D73ECB-3E1B-4B55-9109-FE313ED57367}" srcOrd="0" destOrd="0" presId="urn:microsoft.com/office/officeart/2018/2/layout/IconVerticalSolidList"/>
    <dgm:cxn modelId="{6C518022-9E66-4E99-BEAD-CF8F2FD7BC0D}" type="presParOf" srcId="{F2B4C07D-20D7-4790-9252-8DE2FBE66C1F}" destId="{FA55737E-76F7-4295-8342-C504C25277FB}" srcOrd="1" destOrd="0" presId="urn:microsoft.com/office/officeart/2018/2/layout/IconVerticalSolidList"/>
    <dgm:cxn modelId="{94DBABBA-9C00-4022-A347-4D3229B490E8}" type="presParOf" srcId="{F2B4C07D-20D7-4790-9252-8DE2FBE66C1F}" destId="{FB9DF41E-2782-44AD-B7A2-1CF34D9700C5}" srcOrd="2" destOrd="0" presId="urn:microsoft.com/office/officeart/2018/2/layout/IconVerticalSolidList"/>
    <dgm:cxn modelId="{545F23D9-B6F7-4753-9308-5F401317494E}" type="presParOf" srcId="{F2B4C07D-20D7-4790-9252-8DE2FBE66C1F}" destId="{75AD3D80-F7B5-4CD9-A765-A1D7597B732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F7BC8DF-8036-40F5-AB4F-D42FAB58CCE5}" type="doc">
      <dgm:prSet loTypeId="urn:microsoft.com/office/officeart/2005/8/layout/list1" loCatId="list" qsTypeId="urn:microsoft.com/office/officeart/2005/8/quickstyle/simple1" qsCatId="simple" csTypeId="urn:microsoft.com/office/officeart/2005/8/colors/accent2_2" csCatId="accent2"/>
      <dgm:spPr/>
      <dgm:t>
        <a:bodyPr/>
        <a:lstStyle/>
        <a:p>
          <a:endParaRPr lang="en-US"/>
        </a:p>
      </dgm:t>
    </dgm:pt>
    <dgm:pt modelId="{60BBB678-D707-412A-A5A6-EE8C57EF8383}">
      <dgm:prSet/>
      <dgm:spPr/>
      <dgm:t>
        <a:bodyPr/>
        <a:lstStyle/>
        <a:p>
          <a:r>
            <a:rPr lang="fr-FR"/>
            <a:t>PUMA (protection universelle maladie)</a:t>
          </a:r>
          <a:endParaRPr lang="en-US"/>
        </a:p>
      </dgm:t>
    </dgm:pt>
    <dgm:pt modelId="{66E5C53A-265F-4092-9326-11BB948980A4}" type="parTrans" cxnId="{C2EF66C2-B32C-4D3C-9AB2-B2BBC85663B1}">
      <dgm:prSet/>
      <dgm:spPr/>
      <dgm:t>
        <a:bodyPr/>
        <a:lstStyle/>
        <a:p>
          <a:endParaRPr lang="en-US"/>
        </a:p>
      </dgm:t>
    </dgm:pt>
    <dgm:pt modelId="{2E285CF6-95E5-4EDE-899B-F9EF0D699CF9}" type="sibTrans" cxnId="{C2EF66C2-B32C-4D3C-9AB2-B2BBC85663B1}">
      <dgm:prSet/>
      <dgm:spPr/>
      <dgm:t>
        <a:bodyPr/>
        <a:lstStyle/>
        <a:p>
          <a:endParaRPr lang="en-US"/>
        </a:p>
      </dgm:t>
    </dgm:pt>
    <dgm:pt modelId="{0C3FF483-2E10-41A5-A87C-AE72EB9CBAFF}">
      <dgm:prSet/>
      <dgm:spPr/>
      <dgm:t>
        <a:bodyPr/>
        <a:lstStyle/>
        <a:p>
          <a:r>
            <a:rPr lang="fr-FR"/>
            <a:t>Donne accès à une couverture sociale pour toute personne résidant en France de façon stable et régulière depuis + de 3 mois sans avoir la nécessité d’une condition de travail. Cela concerne les personnes de nationalité française mais aussi les personnes étrangères ayant un titre de séjour ou ayant une demande en cours. Un plafond de ressources maximal est évalué pour l’obtention de ce droit. La PUMA donne accès aux mêmes remboursements que l’assurance maladie de base. </a:t>
          </a:r>
          <a:endParaRPr lang="en-US"/>
        </a:p>
      </dgm:t>
    </dgm:pt>
    <dgm:pt modelId="{425A8FC1-1ABB-4238-AD32-651376A67C52}" type="parTrans" cxnId="{033E9E2B-253C-4CF4-9966-4B40A09A6A18}">
      <dgm:prSet/>
      <dgm:spPr/>
      <dgm:t>
        <a:bodyPr/>
        <a:lstStyle/>
        <a:p>
          <a:endParaRPr lang="en-US"/>
        </a:p>
      </dgm:t>
    </dgm:pt>
    <dgm:pt modelId="{79A5FB8F-7360-4C40-A740-2BAAEE6D0A7C}" type="sibTrans" cxnId="{033E9E2B-253C-4CF4-9966-4B40A09A6A18}">
      <dgm:prSet/>
      <dgm:spPr/>
      <dgm:t>
        <a:bodyPr/>
        <a:lstStyle/>
        <a:p>
          <a:endParaRPr lang="en-US"/>
        </a:p>
      </dgm:t>
    </dgm:pt>
    <dgm:pt modelId="{74AAEC1F-147B-4B12-9184-0A5D77BB8014}">
      <dgm:prSet/>
      <dgm:spPr/>
      <dgm:t>
        <a:bodyPr/>
        <a:lstStyle/>
        <a:p>
          <a:r>
            <a:rPr lang="fr-FR"/>
            <a:t>AME (aide médicale d’état)</a:t>
          </a:r>
          <a:endParaRPr lang="en-US"/>
        </a:p>
      </dgm:t>
    </dgm:pt>
    <dgm:pt modelId="{B3E21081-907A-4560-A553-014A5C949F3E}" type="parTrans" cxnId="{30FF0DBA-5457-4313-9197-69A81950E997}">
      <dgm:prSet/>
      <dgm:spPr/>
      <dgm:t>
        <a:bodyPr/>
        <a:lstStyle/>
        <a:p>
          <a:endParaRPr lang="en-US"/>
        </a:p>
      </dgm:t>
    </dgm:pt>
    <dgm:pt modelId="{77C9E9B2-5B72-40B6-B6C8-D0BD320834AF}" type="sibTrans" cxnId="{30FF0DBA-5457-4313-9197-69A81950E997}">
      <dgm:prSet/>
      <dgm:spPr/>
      <dgm:t>
        <a:bodyPr/>
        <a:lstStyle/>
        <a:p>
          <a:endParaRPr lang="en-US"/>
        </a:p>
      </dgm:t>
    </dgm:pt>
    <dgm:pt modelId="{73DB0FF3-A8EA-4D06-8C6A-4A9DA60F5303}">
      <dgm:prSet/>
      <dgm:spPr/>
      <dgm:t>
        <a:bodyPr/>
        <a:lstStyle/>
        <a:p>
          <a:r>
            <a:rPr lang="fr-FR"/>
            <a:t>Permet l’accès à des soins indispensables pour les personnes étrangères en situation irrégulière (pas d’autorisation d’être sur le territoire). Les conditions sont un délai de résidence &gt; 3 mois et revenus inférieurs à une limite.</a:t>
          </a:r>
          <a:endParaRPr lang="en-US"/>
        </a:p>
      </dgm:t>
    </dgm:pt>
    <dgm:pt modelId="{A3764451-3488-4E9F-8B64-516D83668621}" type="parTrans" cxnId="{CD1D542F-CE60-48D5-9F25-6C6A509B6F95}">
      <dgm:prSet/>
      <dgm:spPr/>
      <dgm:t>
        <a:bodyPr/>
        <a:lstStyle/>
        <a:p>
          <a:endParaRPr lang="en-US"/>
        </a:p>
      </dgm:t>
    </dgm:pt>
    <dgm:pt modelId="{E3861053-7061-4259-83FB-14900CFDEB1D}" type="sibTrans" cxnId="{CD1D542F-CE60-48D5-9F25-6C6A509B6F95}">
      <dgm:prSet/>
      <dgm:spPr/>
      <dgm:t>
        <a:bodyPr/>
        <a:lstStyle/>
        <a:p>
          <a:endParaRPr lang="en-US"/>
        </a:p>
      </dgm:t>
    </dgm:pt>
    <dgm:pt modelId="{C1169EF5-7ABA-7A4F-B5CD-966C8F70FBBB}" type="pres">
      <dgm:prSet presAssocID="{AF7BC8DF-8036-40F5-AB4F-D42FAB58CCE5}" presName="linear" presStyleCnt="0">
        <dgm:presLayoutVars>
          <dgm:dir/>
          <dgm:animLvl val="lvl"/>
          <dgm:resizeHandles val="exact"/>
        </dgm:presLayoutVars>
      </dgm:prSet>
      <dgm:spPr/>
      <dgm:t>
        <a:bodyPr/>
        <a:lstStyle/>
        <a:p>
          <a:endParaRPr lang="fr-FR"/>
        </a:p>
      </dgm:t>
    </dgm:pt>
    <dgm:pt modelId="{E9D1DCD0-42F8-E547-B7A0-02DC3F422196}" type="pres">
      <dgm:prSet presAssocID="{60BBB678-D707-412A-A5A6-EE8C57EF8383}" presName="parentLin" presStyleCnt="0"/>
      <dgm:spPr/>
    </dgm:pt>
    <dgm:pt modelId="{403A95BF-6160-CA4F-BFB6-CE3F5FB7E973}" type="pres">
      <dgm:prSet presAssocID="{60BBB678-D707-412A-A5A6-EE8C57EF8383}" presName="parentLeftMargin" presStyleLbl="node1" presStyleIdx="0" presStyleCnt="2"/>
      <dgm:spPr/>
      <dgm:t>
        <a:bodyPr/>
        <a:lstStyle/>
        <a:p>
          <a:endParaRPr lang="fr-FR"/>
        </a:p>
      </dgm:t>
    </dgm:pt>
    <dgm:pt modelId="{BF0D848C-922D-BE4D-A93C-41954E218B52}" type="pres">
      <dgm:prSet presAssocID="{60BBB678-D707-412A-A5A6-EE8C57EF8383}" presName="parentText" presStyleLbl="node1" presStyleIdx="0" presStyleCnt="2">
        <dgm:presLayoutVars>
          <dgm:chMax val="0"/>
          <dgm:bulletEnabled val="1"/>
        </dgm:presLayoutVars>
      </dgm:prSet>
      <dgm:spPr/>
      <dgm:t>
        <a:bodyPr/>
        <a:lstStyle/>
        <a:p>
          <a:endParaRPr lang="fr-FR"/>
        </a:p>
      </dgm:t>
    </dgm:pt>
    <dgm:pt modelId="{533041B0-55CE-6148-AEEB-06875C9F6EA3}" type="pres">
      <dgm:prSet presAssocID="{60BBB678-D707-412A-A5A6-EE8C57EF8383}" presName="negativeSpace" presStyleCnt="0"/>
      <dgm:spPr/>
    </dgm:pt>
    <dgm:pt modelId="{67D2CB01-4E86-6248-ADA9-C360892FB22B}" type="pres">
      <dgm:prSet presAssocID="{60BBB678-D707-412A-A5A6-EE8C57EF8383}" presName="childText" presStyleLbl="conFgAcc1" presStyleIdx="0" presStyleCnt="2">
        <dgm:presLayoutVars>
          <dgm:bulletEnabled val="1"/>
        </dgm:presLayoutVars>
      </dgm:prSet>
      <dgm:spPr/>
      <dgm:t>
        <a:bodyPr/>
        <a:lstStyle/>
        <a:p>
          <a:endParaRPr lang="fr-FR"/>
        </a:p>
      </dgm:t>
    </dgm:pt>
    <dgm:pt modelId="{61E93812-63BB-224B-BD53-5CBC52553EDD}" type="pres">
      <dgm:prSet presAssocID="{2E285CF6-95E5-4EDE-899B-F9EF0D699CF9}" presName="spaceBetweenRectangles" presStyleCnt="0"/>
      <dgm:spPr/>
    </dgm:pt>
    <dgm:pt modelId="{BAC25B8F-67E4-1644-8F57-C22211FCF08B}" type="pres">
      <dgm:prSet presAssocID="{74AAEC1F-147B-4B12-9184-0A5D77BB8014}" presName="parentLin" presStyleCnt="0"/>
      <dgm:spPr/>
    </dgm:pt>
    <dgm:pt modelId="{5E4FFDED-EFBC-1A42-B95E-41F51808E2AA}" type="pres">
      <dgm:prSet presAssocID="{74AAEC1F-147B-4B12-9184-0A5D77BB8014}" presName="parentLeftMargin" presStyleLbl="node1" presStyleIdx="0" presStyleCnt="2"/>
      <dgm:spPr/>
      <dgm:t>
        <a:bodyPr/>
        <a:lstStyle/>
        <a:p>
          <a:endParaRPr lang="fr-FR"/>
        </a:p>
      </dgm:t>
    </dgm:pt>
    <dgm:pt modelId="{030A19CC-6EC4-0547-8B0E-0BD00EEE6BBF}" type="pres">
      <dgm:prSet presAssocID="{74AAEC1F-147B-4B12-9184-0A5D77BB8014}" presName="parentText" presStyleLbl="node1" presStyleIdx="1" presStyleCnt="2">
        <dgm:presLayoutVars>
          <dgm:chMax val="0"/>
          <dgm:bulletEnabled val="1"/>
        </dgm:presLayoutVars>
      </dgm:prSet>
      <dgm:spPr/>
      <dgm:t>
        <a:bodyPr/>
        <a:lstStyle/>
        <a:p>
          <a:endParaRPr lang="fr-FR"/>
        </a:p>
      </dgm:t>
    </dgm:pt>
    <dgm:pt modelId="{ED891851-C555-BC4D-A74E-9579E722DEB2}" type="pres">
      <dgm:prSet presAssocID="{74AAEC1F-147B-4B12-9184-0A5D77BB8014}" presName="negativeSpace" presStyleCnt="0"/>
      <dgm:spPr/>
    </dgm:pt>
    <dgm:pt modelId="{A13397DD-3C82-934E-8A79-CE6CE694F05F}" type="pres">
      <dgm:prSet presAssocID="{74AAEC1F-147B-4B12-9184-0A5D77BB8014}" presName="childText" presStyleLbl="conFgAcc1" presStyleIdx="1" presStyleCnt="2">
        <dgm:presLayoutVars>
          <dgm:bulletEnabled val="1"/>
        </dgm:presLayoutVars>
      </dgm:prSet>
      <dgm:spPr/>
      <dgm:t>
        <a:bodyPr/>
        <a:lstStyle/>
        <a:p>
          <a:endParaRPr lang="fr-FR"/>
        </a:p>
      </dgm:t>
    </dgm:pt>
  </dgm:ptLst>
  <dgm:cxnLst>
    <dgm:cxn modelId="{67589AFD-27CE-104D-BCB3-78AAF28C0767}" type="presOf" srcId="{0C3FF483-2E10-41A5-A87C-AE72EB9CBAFF}" destId="{67D2CB01-4E86-6248-ADA9-C360892FB22B}" srcOrd="0" destOrd="0" presId="urn:microsoft.com/office/officeart/2005/8/layout/list1"/>
    <dgm:cxn modelId="{30FF0DBA-5457-4313-9197-69A81950E997}" srcId="{AF7BC8DF-8036-40F5-AB4F-D42FAB58CCE5}" destId="{74AAEC1F-147B-4B12-9184-0A5D77BB8014}" srcOrd="1" destOrd="0" parTransId="{B3E21081-907A-4560-A553-014A5C949F3E}" sibTransId="{77C9E9B2-5B72-40B6-B6C8-D0BD320834AF}"/>
    <dgm:cxn modelId="{F332D2AB-749D-4A46-B6BE-35900B5A17AD}" type="presOf" srcId="{60BBB678-D707-412A-A5A6-EE8C57EF8383}" destId="{403A95BF-6160-CA4F-BFB6-CE3F5FB7E973}" srcOrd="0" destOrd="0" presId="urn:microsoft.com/office/officeart/2005/8/layout/list1"/>
    <dgm:cxn modelId="{67641FBF-BBB3-C542-9747-E72EE12E04B4}" type="presOf" srcId="{74AAEC1F-147B-4B12-9184-0A5D77BB8014}" destId="{5E4FFDED-EFBC-1A42-B95E-41F51808E2AA}" srcOrd="0" destOrd="0" presId="urn:microsoft.com/office/officeart/2005/8/layout/list1"/>
    <dgm:cxn modelId="{7D22E565-6A35-AD40-BABE-985ABB93BE73}" type="presOf" srcId="{60BBB678-D707-412A-A5A6-EE8C57EF8383}" destId="{BF0D848C-922D-BE4D-A93C-41954E218B52}" srcOrd="1" destOrd="0" presId="urn:microsoft.com/office/officeart/2005/8/layout/list1"/>
    <dgm:cxn modelId="{CD1D542F-CE60-48D5-9F25-6C6A509B6F95}" srcId="{74AAEC1F-147B-4B12-9184-0A5D77BB8014}" destId="{73DB0FF3-A8EA-4D06-8C6A-4A9DA60F5303}" srcOrd="0" destOrd="0" parTransId="{A3764451-3488-4E9F-8B64-516D83668621}" sibTransId="{E3861053-7061-4259-83FB-14900CFDEB1D}"/>
    <dgm:cxn modelId="{3BC1EB79-F7EB-1549-9958-464DD712637A}" type="presOf" srcId="{AF7BC8DF-8036-40F5-AB4F-D42FAB58CCE5}" destId="{C1169EF5-7ABA-7A4F-B5CD-966C8F70FBBB}" srcOrd="0" destOrd="0" presId="urn:microsoft.com/office/officeart/2005/8/layout/list1"/>
    <dgm:cxn modelId="{033E9E2B-253C-4CF4-9966-4B40A09A6A18}" srcId="{60BBB678-D707-412A-A5A6-EE8C57EF8383}" destId="{0C3FF483-2E10-41A5-A87C-AE72EB9CBAFF}" srcOrd="0" destOrd="0" parTransId="{425A8FC1-1ABB-4238-AD32-651376A67C52}" sibTransId="{79A5FB8F-7360-4C40-A740-2BAAEE6D0A7C}"/>
    <dgm:cxn modelId="{CE26664D-FEFE-1648-B5AF-6B8AFC69055B}" type="presOf" srcId="{74AAEC1F-147B-4B12-9184-0A5D77BB8014}" destId="{030A19CC-6EC4-0547-8B0E-0BD00EEE6BBF}" srcOrd="1" destOrd="0" presId="urn:microsoft.com/office/officeart/2005/8/layout/list1"/>
    <dgm:cxn modelId="{C2EF66C2-B32C-4D3C-9AB2-B2BBC85663B1}" srcId="{AF7BC8DF-8036-40F5-AB4F-D42FAB58CCE5}" destId="{60BBB678-D707-412A-A5A6-EE8C57EF8383}" srcOrd="0" destOrd="0" parTransId="{66E5C53A-265F-4092-9326-11BB948980A4}" sibTransId="{2E285CF6-95E5-4EDE-899B-F9EF0D699CF9}"/>
    <dgm:cxn modelId="{EFA4E506-7AC6-4C49-9B89-DCA8385DF569}" type="presOf" srcId="{73DB0FF3-A8EA-4D06-8C6A-4A9DA60F5303}" destId="{A13397DD-3C82-934E-8A79-CE6CE694F05F}" srcOrd="0" destOrd="0" presId="urn:microsoft.com/office/officeart/2005/8/layout/list1"/>
    <dgm:cxn modelId="{B53EF95C-F500-EA4B-9121-8F1AA7A03879}" type="presParOf" srcId="{C1169EF5-7ABA-7A4F-B5CD-966C8F70FBBB}" destId="{E9D1DCD0-42F8-E547-B7A0-02DC3F422196}" srcOrd="0" destOrd="0" presId="urn:microsoft.com/office/officeart/2005/8/layout/list1"/>
    <dgm:cxn modelId="{12258FFA-9EFA-174B-A25A-687B08C83641}" type="presParOf" srcId="{E9D1DCD0-42F8-E547-B7A0-02DC3F422196}" destId="{403A95BF-6160-CA4F-BFB6-CE3F5FB7E973}" srcOrd="0" destOrd="0" presId="urn:microsoft.com/office/officeart/2005/8/layout/list1"/>
    <dgm:cxn modelId="{DFD19E8C-8A32-5343-9178-614A573595A1}" type="presParOf" srcId="{E9D1DCD0-42F8-E547-B7A0-02DC3F422196}" destId="{BF0D848C-922D-BE4D-A93C-41954E218B52}" srcOrd="1" destOrd="0" presId="urn:microsoft.com/office/officeart/2005/8/layout/list1"/>
    <dgm:cxn modelId="{53EDFDAA-AF4A-CC4B-8489-D71B001CE779}" type="presParOf" srcId="{C1169EF5-7ABA-7A4F-B5CD-966C8F70FBBB}" destId="{533041B0-55CE-6148-AEEB-06875C9F6EA3}" srcOrd="1" destOrd="0" presId="urn:microsoft.com/office/officeart/2005/8/layout/list1"/>
    <dgm:cxn modelId="{BA22105B-F7B4-8043-84A0-B35A449680F0}" type="presParOf" srcId="{C1169EF5-7ABA-7A4F-B5CD-966C8F70FBBB}" destId="{67D2CB01-4E86-6248-ADA9-C360892FB22B}" srcOrd="2" destOrd="0" presId="urn:microsoft.com/office/officeart/2005/8/layout/list1"/>
    <dgm:cxn modelId="{7BEF4681-3530-D346-AE16-3C9BCB48B4B7}" type="presParOf" srcId="{C1169EF5-7ABA-7A4F-B5CD-966C8F70FBBB}" destId="{61E93812-63BB-224B-BD53-5CBC52553EDD}" srcOrd="3" destOrd="0" presId="urn:microsoft.com/office/officeart/2005/8/layout/list1"/>
    <dgm:cxn modelId="{D8BA541A-080A-9B40-A14A-239AA3D6C035}" type="presParOf" srcId="{C1169EF5-7ABA-7A4F-B5CD-966C8F70FBBB}" destId="{BAC25B8F-67E4-1644-8F57-C22211FCF08B}" srcOrd="4" destOrd="0" presId="urn:microsoft.com/office/officeart/2005/8/layout/list1"/>
    <dgm:cxn modelId="{05EABE99-DFDF-2949-8B66-155FC47638C6}" type="presParOf" srcId="{BAC25B8F-67E4-1644-8F57-C22211FCF08B}" destId="{5E4FFDED-EFBC-1A42-B95E-41F51808E2AA}" srcOrd="0" destOrd="0" presId="urn:microsoft.com/office/officeart/2005/8/layout/list1"/>
    <dgm:cxn modelId="{AD30B453-80FD-DE4A-9156-1012DF84EB13}" type="presParOf" srcId="{BAC25B8F-67E4-1644-8F57-C22211FCF08B}" destId="{030A19CC-6EC4-0547-8B0E-0BD00EEE6BBF}" srcOrd="1" destOrd="0" presId="urn:microsoft.com/office/officeart/2005/8/layout/list1"/>
    <dgm:cxn modelId="{BF32438E-9BC5-F949-82C3-BF9021C5D15E}" type="presParOf" srcId="{C1169EF5-7ABA-7A4F-B5CD-966C8F70FBBB}" destId="{ED891851-C555-BC4D-A74E-9579E722DEB2}" srcOrd="5" destOrd="0" presId="urn:microsoft.com/office/officeart/2005/8/layout/list1"/>
    <dgm:cxn modelId="{BF7AD766-753E-F94B-91C0-CBC0F467C8C1}" type="presParOf" srcId="{C1169EF5-7ABA-7A4F-B5CD-966C8F70FBBB}" destId="{A13397DD-3C82-934E-8A79-CE6CE694F05F}"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C2F538F-5AF0-4230-8D57-96934E247CAF}" type="doc">
      <dgm:prSet loTypeId="urn:microsoft.com/office/officeart/2005/8/layout/hierarchy1" loCatId="hierarchy" qsTypeId="urn:microsoft.com/office/officeart/2005/8/quickstyle/simple1" qsCatId="simple" csTypeId="urn:microsoft.com/office/officeart/2005/8/colors/colorful1" csCatId="colorful"/>
      <dgm:spPr/>
      <dgm:t>
        <a:bodyPr/>
        <a:lstStyle/>
        <a:p>
          <a:endParaRPr lang="en-US"/>
        </a:p>
      </dgm:t>
    </dgm:pt>
    <dgm:pt modelId="{549CD07A-B28E-46B9-8764-FBC3540FECE4}">
      <dgm:prSet/>
      <dgm:spPr/>
      <dgm:t>
        <a:bodyPr/>
        <a:lstStyle/>
        <a:p>
          <a:r>
            <a:rPr lang="fr-FR"/>
            <a:t>Le système de santé : « Un système de santé englobe l’ensemble des organisations, des institutions et des ressources dont le but est d’améliorer la santé. </a:t>
          </a:r>
          <a:endParaRPr lang="en-US"/>
        </a:p>
      </dgm:t>
    </dgm:pt>
    <dgm:pt modelId="{3FB496D8-49F0-4AC0-8836-CE54287D60B6}" type="parTrans" cxnId="{06DCE5AD-60D1-4E0E-BDFE-21E1D11F61A6}">
      <dgm:prSet/>
      <dgm:spPr/>
      <dgm:t>
        <a:bodyPr/>
        <a:lstStyle/>
        <a:p>
          <a:endParaRPr lang="en-US"/>
        </a:p>
      </dgm:t>
    </dgm:pt>
    <dgm:pt modelId="{C2A1C0A4-9D34-4E21-9193-8238B944D942}" type="sibTrans" cxnId="{06DCE5AD-60D1-4E0E-BDFE-21E1D11F61A6}">
      <dgm:prSet/>
      <dgm:spPr/>
      <dgm:t>
        <a:bodyPr/>
        <a:lstStyle/>
        <a:p>
          <a:endParaRPr lang="en-US"/>
        </a:p>
      </dgm:t>
    </dgm:pt>
    <dgm:pt modelId="{6C85A629-901F-4783-A315-8635C58CE808}">
      <dgm:prSet/>
      <dgm:spPr/>
      <dgm:t>
        <a:bodyPr/>
        <a:lstStyle/>
        <a:p>
          <a:r>
            <a:rPr lang="fr-FR"/>
            <a:t>La plupart des systèmes de santé nationaux sont composés d’un secteur public, d’un secteur privé. … </a:t>
          </a:r>
          <a:endParaRPr lang="en-US"/>
        </a:p>
      </dgm:t>
    </dgm:pt>
    <dgm:pt modelId="{7811B736-4C41-4AE0-B698-4A99C31C749E}" type="parTrans" cxnId="{21A8F80E-74A0-4731-AD74-4EFDF5BF0E7D}">
      <dgm:prSet/>
      <dgm:spPr/>
      <dgm:t>
        <a:bodyPr/>
        <a:lstStyle/>
        <a:p>
          <a:endParaRPr lang="en-US"/>
        </a:p>
      </dgm:t>
    </dgm:pt>
    <dgm:pt modelId="{400503E5-55C4-4C99-965A-EF010B23047D}" type="sibTrans" cxnId="{21A8F80E-74A0-4731-AD74-4EFDF5BF0E7D}">
      <dgm:prSet/>
      <dgm:spPr/>
      <dgm:t>
        <a:bodyPr/>
        <a:lstStyle/>
        <a:p>
          <a:endParaRPr lang="en-US"/>
        </a:p>
      </dgm:t>
    </dgm:pt>
    <dgm:pt modelId="{97B66118-9BD5-4A92-A881-16FEBC46C752}">
      <dgm:prSet/>
      <dgm:spPr/>
      <dgm:t>
        <a:bodyPr/>
        <a:lstStyle/>
        <a:p>
          <a:r>
            <a:rPr lang="fr-FR"/>
            <a:t>Les systèmes de santé remplissent principalement quatre fonctions essentielles: la prestation de services, la création de ressources, le financement et la gestion administrative. »</a:t>
          </a:r>
          <a:endParaRPr lang="en-US"/>
        </a:p>
      </dgm:t>
    </dgm:pt>
    <dgm:pt modelId="{957C2ACC-7DBF-41D1-8465-05B5F2025A9A}" type="parTrans" cxnId="{2A8577E8-1EFB-4915-9DB1-B41F0ECCEAFB}">
      <dgm:prSet/>
      <dgm:spPr/>
      <dgm:t>
        <a:bodyPr/>
        <a:lstStyle/>
        <a:p>
          <a:endParaRPr lang="en-US"/>
        </a:p>
      </dgm:t>
    </dgm:pt>
    <dgm:pt modelId="{DE240505-08E2-4015-98D2-41A7FBDE1107}" type="sibTrans" cxnId="{2A8577E8-1EFB-4915-9DB1-B41F0ECCEAFB}">
      <dgm:prSet/>
      <dgm:spPr/>
      <dgm:t>
        <a:bodyPr/>
        <a:lstStyle/>
        <a:p>
          <a:endParaRPr lang="en-US"/>
        </a:p>
      </dgm:t>
    </dgm:pt>
    <dgm:pt modelId="{BFC363EC-A291-4C43-BBF0-22E2D87948ED}" type="pres">
      <dgm:prSet presAssocID="{3C2F538F-5AF0-4230-8D57-96934E247CAF}" presName="hierChild1" presStyleCnt="0">
        <dgm:presLayoutVars>
          <dgm:chPref val="1"/>
          <dgm:dir/>
          <dgm:animOne val="branch"/>
          <dgm:animLvl val="lvl"/>
          <dgm:resizeHandles/>
        </dgm:presLayoutVars>
      </dgm:prSet>
      <dgm:spPr/>
      <dgm:t>
        <a:bodyPr/>
        <a:lstStyle/>
        <a:p>
          <a:endParaRPr lang="fr-FR"/>
        </a:p>
      </dgm:t>
    </dgm:pt>
    <dgm:pt modelId="{9D85BC20-B8B9-8640-A1A2-271356D91483}" type="pres">
      <dgm:prSet presAssocID="{549CD07A-B28E-46B9-8764-FBC3540FECE4}" presName="hierRoot1" presStyleCnt="0"/>
      <dgm:spPr/>
    </dgm:pt>
    <dgm:pt modelId="{558FFD37-6EAD-4443-878E-09D82AD5E047}" type="pres">
      <dgm:prSet presAssocID="{549CD07A-B28E-46B9-8764-FBC3540FECE4}" presName="composite" presStyleCnt="0"/>
      <dgm:spPr/>
    </dgm:pt>
    <dgm:pt modelId="{75E22903-5F50-4648-80B0-D9320435D492}" type="pres">
      <dgm:prSet presAssocID="{549CD07A-B28E-46B9-8764-FBC3540FECE4}" presName="background" presStyleLbl="node0" presStyleIdx="0" presStyleCnt="3"/>
      <dgm:spPr/>
    </dgm:pt>
    <dgm:pt modelId="{33418CD5-4A0A-E940-B347-EC27BBC6F38F}" type="pres">
      <dgm:prSet presAssocID="{549CD07A-B28E-46B9-8764-FBC3540FECE4}" presName="text" presStyleLbl="fgAcc0" presStyleIdx="0" presStyleCnt="3">
        <dgm:presLayoutVars>
          <dgm:chPref val="3"/>
        </dgm:presLayoutVars>
      </dgm:prSet>
      <dgm:spPr/>
      <dgm:t>
        <a:bodyPr/>
        <a:lstStyle/>
        <a:p>
          <a:endParaRPr lang="fr-FR"/>
        </a:p>
      </dgm:t>
    </dgm:pt>
    <dgm:pt modelId="{F3BADCAE-9602-2649-9DF2-4D108E3AACF4}" type="pres">
      <dgm:prSet presAssocID="{549CD07A-B28E-46B9-8764-FBC3540FECE4}" presName="hierChild2" presStyleCnt="0"/>
      <dgm:spPr/>
    </dgm:pt>
    <dgm:pt modelId="{F1B08A77-4635-5C4A-8CD6-29272EBE4C5B}" type="pres">
      <dgm:prSet presAssocID="{6C85A629-901F-4783-A315-8635C58CE808}" presName="hierRoot1" presStyleCnt="0"/>
      <dgm:spPr/>
    </dgm:pt>
    <dgm:pt modelId="{0BDE9AFA-B323-6A46-844B-8A23CA893357}" type="pres">
      <dgm:prSet presAssocID="{6C85A629-901F-4783-A315-8635C58CE808}" presName="composite" presStyleCnt="0"/>
      <dgm:spPr/>
    </dgm:pt>
    <dgm:pt modelId="{14DC2DAC-4490-8B43-9F6E-8DC9703EFF55}" type="pres">
      <dgm:prSet presAssocID="{6C85A629-901F-4783-A315-8635C58CE808}" presName="background" presStyleLbl="node0" presStyleIdx="1" presStyleCnt="3"/>
      <dgm:spPr/>
    </dgm:pt>
    <dgm:pt modelId="{43114119-6C01-364A-897A-32772BBCEB80}" type="pres">
      <dgm:prSet presAssocID="{6C85A629-901F-4783-A315-8635C58CE808}" presName="text" presStyleLbl="fgAcc0" presStyleIdx="1" presStyleCnt="3">
        <dgm:presLayoutVars>
          <dgm:chPref val="3"/>
        </dgm:presLayoutVars>
      </dgm:prSet>
      <dgm:spPr/>
      <dgm:t>
        <a:bodyPr/>
        <a:lstStyle/>
        <a:p>
          <a:endParaRPr lang="fr-FR"/>
        </a:p>
      </dgm:t>
    </dgm:pt>
    <dgm:pt modelId="{B7F9E0C5-F5D0-6F40-A809-71D5311CBA19}" type="pres">
      <dgm:prSet presAssocID="{6C85A629-901F-4783-A315-8635C58CE808}" presName="hierChild2" presStyleCnt="0"/>
      <dgm:spPr/>
    </dgm:pt>
    <dgm:pt modelId="{B751A20F-F272-1E48-8D26-3630CBDA3D34}" type="pres">
      <dgm:prSet presAssocID="{97B66118-9BD5-4A92-A881-16FEBC46C752}" presName="hierRoot1" presStyleCnt="0"/>
      <dgm:spPr/>
    </dgm:pt>
    <dgm:pt modelId="{0734D6BE-74CD-D44C-B43B-E754856454D8}" type="pres">
      <dgm:prSet presAssocID="{97B66118-9BD5-4A92-A881-16FEBC46C752}" presName="composite" presStyleCnt="0"/>
      <dgm:spPr/>
    </dgm:pt>
    <dgm:pt modelId="{61217012-79A9-C54A-9D8D-3A1E8E49B4A1}" type="pres">
      <dgm:prSet presAssocID="{97B66118-9BD5-4A92-A881-16FEBC46C752}" presName="background" presStyleLbl="node0" presStyleIdx="2" presStyleCnt="3"/>
      <dgm:spPr/>
    </dgm:pt>
    <dgm:pt modelId="{5A4F79BF-15C3-5547-8F68-3CBA2D6BA931}" type="pres">
      <dgm:prSet presAssocID="{97B66118-9BD5-4A92-A881-16FEBC46C752}" presName="text" presStyleLbl="fgAcc0" presStyleIdx="2" presStyleCnt="3">
        <dgm:presLayoutVars>
          <dgm:chPref val="3"/>
        </dgm:presLayoutVars>
      </dgm:prSet>
      <dgm:spPr/>
      <dgm:t>
        <a:bodyPr/>
        <a:lstStyle/>
        <a:p>
          <a:endParaRPr lang="fr-FR"/>
        </a:p>
      </dgm:t>
    </dgm:pt>
    <dgm:pt modelId="{454C28CF-FA8B-3C40-818F-A516DAD0F6B5}" type="pres">
      <dgm:prSet presAssocID="{97B66118-9BD5-4A92-A881-16FEBC46C752}" presName="hierChild2" presStyleCnt="0"/>
      <dgm:spPr/>
    </dgm:pt>
  </dgm:ptLst>
  <dgm:cxnLst>
    <dgm:cxn modelId="{A53F1626-6599-DD41-BD6E-6DDDF85AE349}" type="presOf" srcId="{3C2F538F-5AF0-4230-8D57-96934E247CAF}" destId="{BFC363EC-A291-4C43-BBF0-22E2D87948ED}" srcOrd="0" destOrd="0" presId="urn:microsoft.com/office/officeart/2005/8/layout/hierarchy1"/>
    <dgm:cxn modelId="{21A8F80E-74A0-4731-AD74-4EFDF5BF0E7D}" srcId="{3C2F538F-5AF0-4230-8D57-96934E247CAF}" destId="{6C85A629-901F-4783-A315-8635C58CE808}" srcOrd="1" destOrd="0" parTransId="{7811B736-4C41-4AE0-B698-4A99C31C749E}" sibTransId="{400503E5-55C4-4C99-965A-EF010B23047D}"/>
    <dgm:cxn modelId="{2A8577E8-1EFB-4915-9DB1-B41F0ECCEAFB}" srcId="{3C2F538F-5AF0-4230-8D57-96934E247CAF}" destId="{97B66118-9BD5-4A92-A881-16FEBC46C752}" srcOrd="2" destOrd="0" parTransId="{957C2ACC-7DBF-41D1-8465-05B5F2025A9A}" sibTransId="{DE240505-08E2-4015-98D2-41A7FBDE1107}"/>
    <dgm:cxn modelId="{2089BF74-5DAF-C644-8763-AB5CE63AFC18}" type="presOf" srcId="{97B66118-9BD5-4A92-A881-16FEBC46C752}" destId="{5A4F79BF-15C3-5547-8F68-3CBA2D6BA931}" srcOrd="0" destOrd="0" presId="urn:microsoft.com/office/officeart/2005/8/layout/hierarchy1"/>
    <dgm:cxn modelId="{06DCE5AD-60D1-4E0E-BDFE-21E1D11F61A6}" srcId="{3C2F538F-5AF0-4230-8D57-96934E247CAF}" destId="{549CD07A-B28E-46B9-8764-FBC3540FECE4}" srcOrd="0" destOrd="0" parTransId="{3FB496D8-49F0-4AC0-8836-CE54287D60B6}" sibTransId="{C2A1C0A4-9D34-4E21-9193-8238B944D942}"/>
    <dgm:cxn modelId="{914384C7-A587-0243-B5AB-E6CA0D100F4D}" type="presOf" srcId="{6C85A629-901F-4783-A315-8635C58CE808}" destId="{43114119-6C01-364A-897A-32772BBCEB80}" srcOrd="0" destOrd="0" presId="urn:microsoft.com/office/officeart/2005/8/layout/hierarchy1"/>
    <dgm:cxn modelId="{8E09FF10-D676-0245-B7E5-47C59ED6F2F9}" type="presOf" srcId="{549CD07A-B28E-46B9-8764-FBC3540FECE4}" destId="{33418CD5-4A0A-E940-B347-EC27BBC6F38F}" srcOrd="0" destOrd="0" presId="urn:microsoft.com/office/officeart/2005/8/layout/hierarchy1"/>
    <dgm:cxn modelId="{67277A8E-7CE3-EC4D-9FF5-2C3F5C766FAD}" type="presParOf" srcId="{BFC363EC-A291-4C43-BBF0-22E2D87948ED}" destId="{9D85BC20-B8B9-8640-A1A2-271356D91483}" srcOrd="0" destOrd="0" presId="urn:microsoft.com/office/officeart/2005/8/layout/hierarchy1"/>
    <dgm:cxn modelId="{5B42837F-B58D-3F45-9C17-D9C502F9B991}" type="presParOf" srcId="{9D85BC20-B8B9-8640-A1A2-271356D91483}" destId="{558FFD37-6EAD-4443-878E-09D82AD5E047}" srcOrd="0" destOrd="0" presId="urn:microsoft.com/office/officeart/2005/8/layout/hierarchy1"/>
    <dgm:cxn modelId="{089EDD72-0842-EF42-B5A4-41F29761966B}" type="presParOf" srcId="{558FFD37-6EAD-4443-878E-09D82AD5E047}" destId="{75E22903-5F50-4648-80B0-D9320435D492}" srcOrd="0" destOrd="0" presId="urn:microsoft.com/office/officeart/2005/8/layout/hierarchy1"/>
    <dgm:cxn modelId="{53F16AD4-FD34-A245-B707-3AB165652071}" type="presParOf" srcId="{558FFD37-6EAD-4443-878E-09D82AD5E047}" destId="{33418CD5-4A0A-E940-B347-EC27BBC6F38F}" srcOrd="1" destOrd="0" presId="urn:microsoft.com/office/officeart/2005/8/layout/hierarchy1"/>
    <dgm:cxn modelId="{4A8AD17D-930D-9144-BCF4-85846B89D9FC}" type="presParOf" srcId="{9D85BC20-B8B9-8640-A1A2-271356D91483}" destId="{F3BADCAE-9602-2649-9DF2-4D108E3AACF4}" srcOrd="1" destOrd="0" presId="urn:microsoft.com/office/officeart/2005/8/layout/hierarchy1"/>
    <dgm:cxn modelId="{0F270DC9-B0DB-0D49-BF0D-9A95DB1E4319}" type="presParOf" srcId="{BFC363EC-A291-4C43-BBF0-22E2D87948ED}" destId="{F1B08A77-4635-5C4A-8CD6-29272EBE4C5B}" srcOrd="1" destOrd="0" presId="urn:microsoft.com/office/officeart/2005/8/layout/hierarchy1"/>
    <dgm:cxn modelId="{64B2710F-D7A7-BF43-8537-B5461C38EE34}" type="presParOf" srcId="{F1B08A77-4635-5C4A-8CD6-29272EBE4C5B}" destId="{0BDE9AFA-B323-6A46-844B-8A23CA893357}" srcOrd="0" destOrd="0" presId="urn:microsoft.com/office/officeart/2005/8/layout/hierarchy1"/>
    <dgm:cxn modelId="{B24EA839-0E84-AC41-992C-33CBB65E36E2}" type="presParOf" srcId="{0BDE9AFA-B323-6A46-844B-8A23CA893357}" destId="{14DC2DAC-4490-8B43-9F6E-8DC9703EFF55}" srcOrd="0" destOrd="0" presId="urn:microsoft.com/office/officeart/2005/8/layout/hierarchy1"/>
    <dgm:cxn modelId="{F85F8A86-BB66-FB41-9B16-D0788F60991B}" type="presParOf" srcId="{0BDE9AFA-B323-6A46-844B-8A23CA893357}" destId="{43114119-6C01-364A-897A-32772BBCEB80}" srcOrd="1" destOrd="0" presId="urn:microsoft.com/office/officeart/2005/8/layout/hierarchy1"/>
    <dgm:cxn modelId="{12E144EB-DB84-364C-871D-2F6526C8446D}" type="presParOf" srcId="{F1B08A77-4635-5C4A-8CD6-29272EBE4C5B}" destId="{B7F9E0C5-F5D0-6F40-A809-71D5311CBA19}" srcOrd="1" destOrd="0" presId="urn:microsoft.com/office/officeart/2005/8/layout/hierarchy1"/>
    <dgm:cxn modelId="{342CCEDD-8B6E-2B49-8078-DED0200FCFE6}" type="presParOf" srcId="{BFC363EC-A291-4C43-BBF0-22E2D87948ED}" destId="{B751A20F-F272-1E48-8D26-3630CBDA3D34}" srcOrd="2" destOrd="0" presId="urn:microsoft.com/office/officeart/2005/8/layout/hierarchy1"/>
    <dgm:cxn modelId="{108B06A2-B2AB-484F-882C-9A8D85D5DCFE}" type="presParOf" srcId="{B751A20F-F272-1E48-8D26-3630CBDA3D34}" destId="{0734D6BE-74CD-D44C-B43B-E754856454D8}" srcOrd="0" destOrd="0" presId="urn:microsoft.com/office/officeart/2005/8/layout/hierarchy1"/>
    <dgm:cxn modelId="{9144C694-A73C-1346-9856-8B093F4966FC}" type="presParOf" srcId="{0734D6BE-74CD-D44C-B43B-E754856454D8}" destId="{61217012-79A9-C54A-9D8D-3A1E8E49B4A1}" srcOrd="0" destOrd="0" presId="urn:microsoft.com/office/officeart/2005/8/layout/hierarchy1"/>
    <dgm:cxn modelId="{B5E31CE4-6EDE-F34B-B2BE-20796E6AA292}" type="presParOf" srcId="{0734D6BE-74CD-D44C-B43B-E754856454D8}" destId="{5A4F79BF-15C3-5547-8F68-3CBA2D6BA931}" srcOrd="1" destOrd="0" presId="urn:microsoft.com/office/officeart/2005/8/layout/hierarchy1"/>
    <dgm:cxn modelId="{341C2CED-7C5E-A848-8C17-4C4A58020A26}" type="presParOf" srcId="{B751A20F-F272-1E48-8D26-3630CBDA3D34}" destId="{454C28CF-FA8B-3C40-818F-A516DAD0F6B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17CFCAC-20D9-407F-B8B5-7B1DDA72B077}"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116F8D2C-6FFF-4592-AFD8-341DD0D83CF6}">
      <dgm:prSet/>
      <dgm:spPr/>
      <dgm:t>
        <a:bodyPr/>
        <a:lstStyle/>
        <a:p>
          <a:r>
            <a:rPr lang="fr-FR"/>
            <a:t>Protection Maternelle et Infantile – service du conseil départemental prenant en charge les femmes et enfants de 0 à 6 ans.</a:t>
          </a:r>
          <a:endParaRPr lang="en-US"/>
        </a:p>
      </dgm:t>
    </dgm:pt>
    <dgm:pt modelId="{69633B1D-7EEE-48E7-9AA6-A216EF8269DD}" type="parTrans" cxnId="{D319A245-1B1A-467E-BF68-65E2906D54CC}">
      <dgm:prSet/>
      <dgm:spPr/>
      <dgm:t>
        <a:bodyPr/>
        <a:lstStyle/>
        <a:p>
          <a:endParaRPr lang="en-US"/>
        </a:p>
      </dgm:t>
    </dgm:pt>
    <dgm:pt modelId="{01322F2D-A403-43EF-BCE5-F3088D476C4E}" type="sibTrans" cxnId="{D319A245-1B1A-467E-BF68-65E2906D54CC}">
      <dgm:prSet/>
      <dgm:spPr/>
      <dgm:t>
        <a:bodyPr/>
        <a:lstStyle/>
        <a:p>
          <a:endParaRPr lang="en-US"/>
        </a:p>
      </dgm:t>
    </dgm:pt>
    <dgm:pt modelId="{9543E0A1-3CAF-4459-8AE4-9885E5E83E06}">
      <dgm:prSet/>
      <dgm:spPr/>
      <dgm:t>
        <a:bodyPr/>
        <a:lstStyle/>
        <a:p>
          <a:r>
            <a:rPr lang="fr-FR"/>
            <a:t>Ce service propose : </a:t>
          </a:r>
          <a:endParaRPr lang="en-US"/>
        </a:p>
      </dgm:t>
    </dgm:pt>
    <dgm:pt modelId="{A75B41BC-2FC7-41E3-9C9F-0A2F5E6B0EDE}" type="parTrans" cxnId="{E0542CDC-5D85-471D-AB53-C28B11CD09F1}">
      <dgm:prSet/>
      <dgm:spPr/>
      <dgm:t>
        <a:bodyPr/>
        <a:lstStyle/>
        <a:p>
          <a:endParaRPr lang="en-US"/>
        </a:p>
      </dgm:t>
    </dgm:pt>
    <dgm:pt modelId="{20739BDD-9871-4F01-A141-3791112A6DC9}" type="sibTrans" cxnId="{E0542CDC-5D85-471D-AB53-C28B11CD09F1}">
      <dgm:prSet/>
      <dgm:spPr/>
      <dgm:t>
        <a:bodyPr/>
        <a:lstStyle/>
        <a:p>
          <a:endParaRPr lang="en-US"/>
        </a:p>
      </dgm:t>
    </dgm:pt>
    <dgm:pt modelId="{ABE679CD-2C30-47CD-93BD-4241A20516F0}">
      <dgm:prSet/>
      <dgm:spPr/>
      <dgm:t>
        <a:bodyPr/>
        <a:lstStyle/>
        <a:p>
          <a:r>
            <a:rPr lang="fr-FR"/>
            <a:t>Accès à des professionnels de santé gratuitement. </a:t>
          </a:r>
          <a:endParaRPr lang="en-US"/>
        </a:p>
      </dgm:t>
    </dgm:pt>
    <dgm:pt modelId="{C313A7A5-BC17-48BA-98AF-23DB25F5A84C}" type="parTrans" cxnId="{4A8AED64-62A5-4DF8-B4D0-98635CD88026}">
      <dgm:prSet/>
      <dgm:spPr/>
      <dgm:t>
        <a:bodyPr/>
        <a:lstStyle/>
        <a:p>
          <a:endParaRPr lang="en-US"/>
        </a:p>
      </dgm:t>
    </dgm:pt>
    <dgm:pt modelId="{CF692467-E92C-4CFF-935B-C2BC1F36DA16}" type="sibTrans" cxnId="{4A8AED64-62A5-4DF8-B4D0-98635CD88026}">
      <dgm:prSet/>
      <dgm:spPr/>
      <dgm:t>
        <a:bodyPr/>
        <a:lstStyle/>
        <a:p>
          <a:endParaRPr lang="en-US"/>
        </a:p>
      </dgm:t>
    </dgm:pt>
    <dgm:pt modelId="{C8D828FF-3F34-4927-A6B8-89715A8B33A0}">
      <dgm:prSet/>
      <dgm:spPr/>
      <dgm:t>
        <a:bodyPr/>
        <a:lstStyle/>
        <a:p>
          <a:r>
            <a:rPr lang="fr-FR"/>
            <a:t>Aide aux familles les plus précarisées, femmes seules, immigrées.</a:t>
          </a:r>
          <a:endParaRPr lang="en-US"/>
        </a:p>
      </dgm:t>
    </dgm:pt>
    <dgm:pt modelId="{ABC1C74E-3551-471F-B2D5-0E509A79F6BB}" type="parTrans" cxnId="{5A644805-B28C-48B9-BB79-7D7013193293}">
      <dgm:prSet/>
      <dgm:spPr/>
      <dgm:t>
        <a:bodyPr/>
        <a:lstStyle/>
        <a:p>
          <a:endParaRPr lang="en-US"/>
        </a:p>
      </dgm:t>
    </dgm:pt>
    <dgm:pt modelId="{9C498523-492A-4D3B-A9E4-A76A3ACF8644}" type="sibTrans" cxnId="{5A644805-B28C-48B9-BB79-7D7013193293}">
      <dgm:prSet/>
      <dgm:spPr/>
      <dgm:t>
        <a:bodyPr/>
        <a:lstStyle/>
        <a:p>
          <a:endParaRPr lang="en-US"/>
        </a:p>
      </dgm:t>
    </dgm:pt>
    <dgm:pt modelId="{D872E767-D897-4384-B670-2DBC6F80B453}">
      <dgm:prSet/>
      <dgm:spPr/>
      <dgm:t>
        <a:bodyPr/>
        <a:lstStyle/>
        <a:p>
          <a:r>
            <a:rPr lang="fr-FR"/>
            <a:t>Actions de promotion de la santé (visites à domicile, bilan en école maternelle)</a:t>
          </a:r>
          <a:endParaRPr lang="en-US"/>
        </a:p>
      </dgm:t>
    </dgm:pt>
    <dgm:pt modelId="{30AA8384-7A69-4E75-ADE9-C309B590B0C6}" type="parTrans" cxnId="{25DA7B86-CFC2-449C-87F0-9AFDB7039AF3}">
      <dgm:prSet/>
      <dgm:spPr/>
      <dgm:t>
        <a:bodyPr/>
        <a:lstStyle/>
        <a:p>
          <a:endParaRPr lang="en-US"/>
        </a:p>
      </dgm:t>
    </dgm:pt>
    <dgm:pt modelId="{F7CD4DD9-26CE-45D8-A37E-EA7E6935C829}" type="sibTrans" cxnId="{25DA7B86-CFC2-449C-87F0-9AFDB7039AF3}">
      <dgm:prSet/>
      <dgm:spPr/>
      <dgm:t>
        <a:bodyPr/>
        <a:lstStyle/>
        <a:p>
          <a:endParaRPr lang="en-US"/>
        </a:p>
      </dgm:t>
    </dgm:pt>
    <dgm:pt modelId="{92E33AD4-9A42-4C35-AA39-15A63D69B761}">
      <dgm:prSet/>
      <dgm:spPr/>
      <dgm:t>
        <a:bodyPr/>
        <a:lstStyle/>
        <a:p>
          <a:r>
            <a:rPr lang="fr-FR"/>
            <a:t>Suivi régulier possible pour des consultations médicales, des vaccinations…</a:t>
          </a:r>
          <a:endParaRPr lang="en-US"/>
        </a:p>
      </dgm:t>
    </dgm:pt>
    <dgm:pt modelId="{2440FC03-D21E-4884-BD8B-F3335727F709}" type="parTrans" cxnId="{5F9B0A9C-BF9E-430A-98FE-8C8F7B6A9370}">
      <dgm:prSet/>
      <dgm:spPr/>
      <dgm:t>
        <a:bodyPr/>
        <a:lstStyle/>
        <a:p>
          <a:endParaRPr lang="en-US"/>
        </a:p>
      </dgm:t>
    </dgm:pt>
    <dgm:pt modelId="{DF46ABCD-BEFB-4B08-9262-A9017E4FB9D2}" type="sibTrans" cxnId="{5F9B0A9C-BF9E-430A-98FE-8C8F7B6A9370}">
      <dgm:prSet/>
      <dgm:spPr/>
      <dgm:t>
        <a:bodyPr/>
        <a:lstStyle/>
        <a:p>
          <a:endParaRPr lang="en-US"/>
        </a:p>
      </dgm:t>
    </dgm:pt>
    <dgm:pt modelId="{DE601376-DE56-4A48-9F17-3420F0C5BDB5}">
      <dgm:prSet/>
      <dgm:spPr/>
      <dgm:t>
        <a:bodyPr/>
        <a:lstStyle/>
        <a:p>
          <a:r>
            <a:rPr lang="fr-FR" i="1"/>
            <a:t>Cela limite les barrières sociales d’accès aux soins en apportant des soins aux personnes rencontrant des difficultés financières puisqu’il n’y a pas de participation de la part des parents. </a:t>
          </a:r>
          <a:endParaRPr lang="en-US"/>
        </a:p>
      </dgm:t>
    </dgm:pt>
    <dgm:pt modelId="{D7310D52-1782-44F7-90CF-253D1E5B8F13}" type="parTrans" cxnId="{56EDDF78-BB6D-4DDF-B4E4-B047C41C133A}">
      <dgm:prSet/>
      <dgm:spPr/>
      <dgm:t>
        <a:bodyPr/>
        <a:lstStyle/>
        <a:p>
          <a:endParaRPr lang="en-US"/>
        </a:p>
      </dgm:t>
    </dgm:pt>
    <dgm:pt modelId="{4E7513E9-DAE4-4F6F-A538-C9A072EFA4CA}" type="sibTrans" cxnId="{56EDDF78-BB6D-4DDF-B4E4-B047C41C133A}">
      <dgm:prSet/>
      <dgm:spPr/>
      <dgm:t>
        <a:bodyPr/>
        <a:lstStyle/>
        <a:p>
          <a:endParaRPr lang="en-US"/>
        </a:p>
      </dgm:t>
    </dgm:pt>
    <dgm:pt modelId="{28F20B47-A91F-C745-A63C-51790261FFAC}" type="pres">
      <dgm:prSet presAssocID="{717CFCAC-20D9-407F-B8B5-7B1DDA72B077}" presName="Name0" presStyleCnt="0">
        <dgm:presLayoutVars>
          <dgm:dir/>
          <dgm:animLvl val="lvl"/>
          <dgm:resizeHandles val="exact"/>
        </dgm:presLayoutVars>
      </dgm:prSet>
      <dgm:spPr/>
      <dgm:t>
        <a:bodyPr/>
        <a:lstStyle/>
        <a:p>
          <a:endParaRPr lang="fr-FR"/>
        </a:p>
      </dgm:t>
    </dgm:pt>
    <dgm:pt modelId="{7A271648-C67C-B04C-B60A-87438C9793B9}" type="pres">
      <dgm:prSet presAssocID="{DE601376-DE56-4A48-9F17-3420F0C5BDB5}" presName="boxAndChildren" presStyleCnt="0"/>
      <dgm:spPr/>
    </dgm:pt>
    <dgm:pt modelId="{90505C76-F2E0-8B49-AAE7-05A611901A2A}" type="pres">
      <dgm:prSet presAssocID="{DE601376-DE56-4A48-9F17-3420F0C5BDB5}" presName="parentTextBox" presStyleLbl="node1" presStyleIdx="0" presStyleCnt="3"/>
      <dgm:spPr/>
      <dgm:t>
        <a:bodyPr/>
        <a:lstStyle/>
        <a:p>
          <a:endParaRPr lang="fr-FR"/>
        </a:p>
      </dgm:t>
    </dgm:pt>
    <dgm:pt modelId="{FC8BA2EB-EC0A-B74E-AF0B-83EF47EF12BF}" type="pres">
      <dgm:prSet presAssocID="{20739BDD-9871-4F01-A141-3791112A6DC9}" presName="sp" presStyleCnt="0"/>
      <dgm:spPr/>
    </dgm:pt>
    <dgm:pt modelId="{238F635C-BF23-3449-976E-341E90EBF0C2}" type="pres">
      <dgm:prSet presAssocID="{9543E0A1-3CAF-4459-8AE4-9885E5E83E06}" presName="arrowAndChildren" presStyleCnt="0"/>
      <dgm:spPr/>
    </dgm:pt>
    <dgm:pt modelId="{6DDABD01-CA03-404A-A471-E7164C62A77A}" type="pres">
      <dgm:prSet presAssocID="{9543E0A1-3CAF-4459-8AE4-9885E5E83E06}" presName="parentTextArrow" presStyleLbl="node1" presStyleIdx="0" presStyleCnt="3"/>
      <dgm:spPr/>
      <dgm:t>
        <a:bodyPr/>
        <a:lstStyle/>
        <a:p>
          <a:endParaRPr lang="fr-FR"/>
        </a:p>
      </dgm:t>
    </dgm:pt>
    <dgm:pt modelId="{242E98D6-3819-C149-B324-A3F69DE724B9}" type="pres">
      <dgm:prSet presAssocID="{9543E0A1-3CAF-4459-8AE4-9885E5E83E06}" presName="arrow" presStyleLbl="node1" presStyleIdx="1" presStyleCnt="3"/>
      <dgm:spPr/>
      <dgm:t>
        <a:bodyPr/>
        <a:lstStyle/>
        <a:p>
          <a:endParaRPr lang="fr-FR"/>
        </a:p>
      </dgm:t>
    </dgm:pt>
    <dgm:pt modelId="{211FA635-AB45-0140-A013-CE555DC2ED4F}" type="pres">
      <dgm:prSet presAssocID="{9543E0A1-3CAF-4459-8AE4-9885E5E83E06}" presName="descendantArrow" presStyleCnt="0"/>
      <dgm:spPr/>
    </dgm:pt>
    <dgm:pt modelId="{D3FD3F3B-B434-4F40-8F08-1185FE507485}" type="pres">
      <dgm:prSet presAssocID="{ABE679CD-2C30-47CD-93BD-4241A20516F0}" presName="childTextArrow" presStyleLbl="fgAccFollowNode1" presStyleIdx="0" presStyleCnt="4">
        <dgm:presLayoutVars>
          <dgm:bulletEnabled val="1"/>
        </dgm:presLayoutVars>
      </dgm:prSet>
      <dgm:spPr/>
      <dgm:t>
        <a:bodyPr/>
        <a:lstStyle/>
        <a:p>
          <a:endParaRPr lang="fr-FR"/>
        </a:p>
      </dgm:t>
    </dgm:pt>
    <dgm:pt modelId="{109A5586-9833-CF47-91FC-9559CDA066AC}" type="pres">
      <dgm:prSet presAssocID="{C8D828FF-3F34-4927-A6B8-89715A8B33A0}" presName="childTextArrow" presStyleLbl="fgAccFollowNode1" presStyleIdx="1" presStyleCnt="4">
        <dgm:presLayoutVars>
          <dgm:bulletEnabled val="1"/>
        </dgm:presLayoutVars>
      </dgm:prSet>
      <dgm:spPr/>
      <dgm:t>
        <a:bodyPr/>
        <a:lstStyle/>
        <a:p>
          <a:endParaRPr lang="fr-FR"/>
        </a:p>
      </dgm:t>
    </dgm:pt>
    <dgm:pt modelId="{CA79BD49-0185-7A4C-B587-30BFC2175CB1}" type="pres">
      <dgm:prSet presAssocID="{D872E767-D897-4384-B670-2DBC6F80B453}" presName="childTextArrow" presStyleLbl="fgAccFollowNode1" presStyleIdx="2" presStyleCnt="4">
        <dgm:presLayoutVars>
          <dgm:bulletEnabled val="1"/>
        </dgm:presLayoutVars>
      </dgm:prSet>
      <dgm:spPr/>
      <dgm:t>
        <a:bodyPr/>
        <a:lstStyle/>
        <a:p>
          <a:endParaRPr lang="fr-FR"/>
        </a:p>
      </dgm:t>
    </dgm:pt>
    <dgm:pt modelId="{CB246A2D-AC4C-2942-A43B-EC9629E81E72}" type="pres">
      <dgm:prSet presAssocID="{92E33AD4-9A42-4C35-AA39-15A63D69B761}" presName="childTextArrow" presStyleLbl="fgAccFollowNode1" presStyleIdx="3" presStyleCnt="4">
        <dgm:presLayoutVars>
          <dgm:bulletEnabled val="1"/>
        </dgm:presLayoutVars>
      </dgm:prSet>
      <dgm:spPr/>
      <dgm:t>
        <a:bodyPr/>
        <a:lstStyle/>
        <a:p>
          <a:endParaRPr lang="fr-FR"/>
        </a:p>
      </dgm:t>
    </dgm:pt>
    <dgm:pt modelId="{0C5ED5AA-3CAC-0D4E-9A34-0DE71DB3A36D}" type="pres">
      <dgm:prSet presAssocID="{01322F2D-A403-43EF-BCE5-F3088D476C4E}" presName="sp" presStyleCnt="0"/>
      <dgm:spPr/>
    </dgm:pt>
    <dgm:pt modelId="{99410E96-BEB4-3B45-8BF8-2F157175C39A}" type="pres">
      <dgm:prSet presAssocID="{116F8D2C-6FFF-4592-AFD8-341DD0D83CF6}" presName="arrowAndChildren" presStyleCnt="0"/>
      <dgm:spPr/>
    </dgm:pt>
    <dgm:pt modelId="{6BCB6C52-C28C-B449-BD4C-90CF488BE8BB}" type="pres">
      <dgm:prSet presAssocID="{116F8D2C-6FFF-4592-AFD8-341DD0D83CF6}" presName="parentTextArrow" presStyleLbl="node1" presStyleIdx="2" presStyleCnt="3"/>
      <dgm:spPr/>
      <dgm:t>
        <a:bodyPr/>
        <a:lstStyle/>
        <a:p>
          <a:endParaRPr lang="fr-FR"/>
        </a:p>
      </dgm:t>
    </dgm:pt>
  </dgm:ptLst>
  <dgm:cxnLst>
    <dgm:cxn modelId="{D319A245-1B1A-467E-BF68-65E2906D54CC}" srcId="{717CFCAC-20D9-407F-B8B5-7B1DDA72B077}" destId="{116F8D2C-6FFF-4592-AFD8-341DD0D83CF6}" srcOrd="0" destOrd="0" parTransId="{69633B1D-7EEE-48E7-9AA6-A216EF8269DD}" sibTransId="{01322F2D-A403-43EF-BCE5-F3088D476C4E}"/>
    <dgm:cxn modelId="{7B259D7D-DF0D-4149-B592-1CDDFAB0B6FB}" type="presOf" srcId="{116F8D2C-6FFF-4592-AFD8-341DD0D83CF6}" destId="{6BCB6C52-C28C-B449-BD4C-90CF488BE8BB}" srcOrd="0" destOrd="0" presId="urn:microsoft.com/office/officeart/2005/8/layout/process4"/>
    <dgm:cxn modelId="{E0542CDC-5D85-471D-AB53-C28B11CD09F1}" srcId="{717CFCAC-20D9-407F-B8B5-7B1DDA72B077}" destId="{9543E0A1-3CAF-4459-8AE4-9885E5E83E06}" srcOrd="1" destOrd="0" parTransId="{A75B41BC-2FC7-41E3-9C9F-0A2F5E6B0EDE}" sibTransId="{20739BDD-9871-4F01-A141-3791112A6DC9}"/>
    <dgm:cxn modelId="{342AFE7A-E62E-2C4B-98C3-69E0141F7225}" type="presOf" srcId="{DE601376-DE56-4A48-9F17-3420F0C5BDB5}" destId="{90505C76-F2E0-8B49-AAE7-05A611901A2A}" srcOrd="0" destOrd="0" presId="urn:microsoft.com/office/officeart/2005/8/layout/process4"/>
    <dgm:cxn modelId="{DEC18C88-5D4E-4547-9AE2-FE19EB2CA11D}" type="presOf" srcId="{9543E0A1-3CAF-4459-8AE4-9885E5E83E06}" destId="{6DDABD01-CA03-404A-A471-E7164C62A77A}" srcOrd="0" destOrd="0" presId="urn:microsoft.com/office/officeart/2005/8/layout/process4"/>
    <dgm:cxn modelId="{5A644805-B28C-48B9-BB79-7D7013193293}" srcId="{9543E0A1-3CAF-4459-8AE4-9885E5E83E06}" destId="{C8D828FF-3F34-4927-A6B8-89715A8B33A0}" srcOrd="1" destOrd="0" parTransId="{ABC1C74E-3551-471F-B2D5-0E509A79F6BB}" sibTransId="{9C498523-492A-4D3B-A9E4-A76A3ACF8644}"/>
    <dgm:cxn modelId="{066A6389-834E-9C41-94C4-861B4CB2B1B5}" type="presOf" srcId="{9543E0A1-3CAF-4459-8AE4-9885E5E83E06}" destId="{242E98D6-3819-C149-B324-A3F69DE724B9}" srcOrd="1" destOrd="0" presId="urn:microsoft.com/office/officeart/2005/8/layout/process4"/>
    <dgm:cxn modelId="{4A8AED64-62A5-4DF8-B4D0-98635CD88026}" srcId="{9543E0A1-3CAF-4459-8AE4-9885E5E83E06}" destId="{ABE679CD-2C30-47CD-93BD-4241A20516F0}" srcOrd="0" destOrd="0" parTransId="{C313A7A5-BC17-48BA-98AF-23DB25F5A84C}" sibTransId="{CF692467-E92C-4CFF-935B-C2BC1F36DA16}"/>
    <dgm:cxn modelId="{E5444FE7-A374-474D-8FBF-3BADAE8B42C6}" type="presOf" srcId="{D872E767-D897-4384-B670-2DBC6F80B453}" destId="{CA79BD49-0185-7A4C-B587-30BFC2175CB1}" srcOrd="0" destOrd="0" presId="urn:microsoft.com/office/officeart/2005/8/layout/process4"/>
    <dgm:cxn modelId="{56EDDF78-BB6D-4DDF-B4E4-B047C41C133A}" srcId="{717CFCAC-20D9-407F-B8B5-7B1DDA72B077}" destId="{DE601376-DE56-4A48-9F17-3420F0C5BDB5}" srcOrd="2" destOrd="0" parTransId="{D7310D52-1782-44F7-90CF-253D1E5B8F13}" sibTransId="{4E7513E9-DAE4-4F6F-A538-C9A072EFA4CA}"/>
    <dgm:cxn modelId="{7CD6E232-962D-ED46-9E85-32CC1E1403B3}" type="presOf" srcId="{92E33AD4-9A42-4C35-AA39-15A63D69B761}" destId="{CB246A2D-AC4C-2942-A43B-EC9629E81E72}" srcOrd="0" destOrd="0" presId="urn:microsoft.com/office/officeart/2005/8/layout/process4"/>
    <dgm:cxn modelId="{5B3153CD-78A5-8F4C-9302-668BEF5AC176}" type="presOf" srcId="{ABE679CD-2C30-47CD-93BD-4241A20516F0}" destId="{D3FD3F3B-B434-4F40-8F08-1185FE507485}" srcOrd="0" destOrd="0" presId="urn:microsoft.com/office/officeart/2005/8/layout/process4"/>
    <dgm:cxn modelId="{82E486D3-4EA9-3645-884D-A59AB3D1B8D9}" type="presOf" srcId="{717CFCAC-20D9-407F-B8B5-7B1DDA72B077}" destId="{28F20B47-A91F-C745-A63C-51790261FFAC}" srcOrd="0" destOrd="0" presId="urn:microsoft.com/office/officeart/2005/8/layout/process4"/>
    <dgm:cxn modelId="{25DA7B86-CFC2-449C-87F0-9AFDB7039AF3}" srcId="{9543E0A1-3CAF-4459-8AE4-9885E5E83E06}" destId="{D872E767-D897-4384-B670-2DBC6F80B453}" srcOrd="2" destOrd="0" parTransId="{30AA8384-7A69-4E75-ADE9-C309B590B0C6}" sibTransId="{F7CD4DD9-26CE-45D8-A37E-EA7E6935C829}"/>
    <dgm:cxn modelId="{5A18869B-6FFD-CA4B-99C9-35A000D87B40}" type="presOf" srcId="{C8D828FF-3F34-4927-A6B8-89715A8B33A0}" destId="{109A5586-9833-CF47-91FC-9559CDA066AC}" srcOrd="0" destOrd="0" presId="urn:microsoft.com/office/officeart/2005/8/layout/process4"/>
    <dgm:cxn modelId="{5F9B0A9C-BF9E-430A-98FE-8C8F7B6A9370}" srcId="{9543E0A1-3CAF-4459-8AE4-9885E5E83E06}" destId="{92E33AD4-9A42-4C35-AA39-15A63D69B761}" srcOrd="3" destOrd="0" parTransId="{2440FC03-D21E-4884-BD8B-F3335727F709}" sibTransId="{DF46ABCD-BEFB-4B08-9262-A9017E4FB9D2}"/>
    <dgm:cxn modelId="{9BD96B67-3041-274F-9DD9-6624B3ECCE69}" type="presParOf" srcId="{28F20B47-A91F-C745-A63C-51790261FFAC}" destId="{7A271648-C67C-B04C-B60A-87438C9793B9}" srcOrd="0" destOrd="0" presId="urn:microsoft.com/office/officeart/2005/8/layout/process4"/>
    <dgm:cxn modelId="{8ABAC818-8916-B14E-8D7C-93CEB5E350DA}" type="presParOf" srcId="{7A271648-C67C-B04C-B60A-87438C9793B9}" destId="{90505C76-F2E0-8B49-AAE7-05A611901A2A}" srcOrd="0" destOrd="0" presId="urn:microsoft.com/office/officeart/2005/8/layout/process4"/>
    <dgm:cxn modelId="{6340D1DF-F878-8A4A-9C97-5AE290D6E685}" type="presParOf" srcId="{28F20B47-A91F-C745-A63C-51790261FFAC}" destId="{FC8BA2EB-EC0A-B74E-AF0B-83EF47EF12BF}" srcOrd="1" destOrd="0" presId="urn:microsoft.com/office/officeart/2005/8/layout/process4"/>
    <dgm:cxn modelId="{56554FEB-6D3B-E142-89DE-F78D50282AD2}" type="presParOf" srcId="{28F20B47-A91F-C745-A63C-51790261FFAC}" destId="{238F635C-BF23-3449-976E-341E90EBF0C2}" srcOrd="2" destOrd="0" presId="urn:microsoft.com/office/officeart/2005/8/layout/process4"/>
    <dgm:cxn modelId="{0AF6BEC5-AA38-8848-A644-555EFC8809D5}" type="presParOf" srcId="{238F635C-BF23-3449-976E-341E90EBF0C2}" destId="{6DDABD01-CA03-404A-A471-E7164C62A77A}" srcOrd="0" destOrd="0" presId="urn:microsoft.com/office/officeart/2005/8/layout/process4"/>
    <dgm:cxn modelId="{E5BD8F8B-4EB0-954D-8D59-38AD56D0B29F}" type="presParOf" srcId="{238F635C-BF23-3449-976E-341E90EBF0C2}" destId="{242E98D6-3819-C149-B324-A3F69DE724B9}" srcOrd="1" destOrd="0" presId="urn:microsoft.com/office/officeart/2005/8/layout/process4"/>
    <dgm:cxn modelId="{1313B7B9-F19E-C249-B751-BC79DD0788CD}" type="presParOf" srcId="{238F635C-BF23-3449-976E-341E90EBF0C2}" destId="{211FA635-AB45-0140-A013-CE555DC2ED4F}" srcOrd="2" destOrd="0" presId="urn:microsoft.com/office/officeart/2005/8/layout/process4"/>
    <dgm:cxn modelId="{734DD5A0-C476-9042-A76B-D5157EB2320B}" type="presParOf" srcId="{211FA635-AB45-0140-A013-CE555DC2ED4F}" destId="{D3FD3F3B-B434-4F40-8F08-1185FE507485}" srcOrd="0" destOrd="0" presId="urn:microsoft.com/office/officeart/2005/8/layout/process4"/>
    <dgm:cxn modelId="{5EAB5E61-F7BA-AA4D-A39B-6DD185A6F10E}" type="presParOf" srcId="{211FA635-AB45-0140-A013-CE555DC2ED4F}" destId="{109A5586-9833-CF47-91FC-9559CDA066AC}" srcOrd="1" destOrd="0" presId="urn:microsoft.com/office/officeart/2005/8/layout/process4"/>
    <dgm:cxn modelId="{4F0C5F07-B3A9-1A46-8FA1-1DF742F6995B}" type="presParOf" srcId="{211FA635-AB45-0140-A013-CE555DC2ED4F}" destId="{CA79BD49-0185-7A4C-B587-30BFC2175CB1}" srcOrd="2" destOrd="0" presId="urn:microsoft.com/office/officeart/2005/8/layout/process4"/>
    <dgm:cxn modelId="{E35595FA-1884-3640-AECD-5E63AC17189B}" type="presParOf" srcId="{211FA635-AB45-0140-A013-CE555DC2ED4F}" destId="{CB246A2D-AC4C-2942-A43B-EC9629E81E72}" srcOrd="3" destOrd="0" presId="urn:microsoft.com/office/officeart/2005/8/layout/process4"/>
    <dgm:cxn modelId="{BEC2DD14-3DBA-154B-BAEA-64742CF649B6}" type="presParOf" srcId="{28F20B47-A91F-C745-A63C-51790261FFAC}" destId="{0C5ED5AA-3CAC-0D4E-9A34-0DE71DB3A36D}" srcOrd="3" destOrd="0" presId="urn:microsoft.com/office/officeart/2005/8/layout/process4"/>
    <dgm:cxn modelId="{5389981D-D3A9-FF43-AA12-528CFE007CFD}" type="presParOf" srcId="{28F20B47-A91F-C745-A63C-51790261FFAC}" destId="{99410E96-BEB4-3B45-8BF8-2F157175C39A}" srcOrd="4" destOrd="0" presId="urn:microsoft.com/office/officeart/2005/8/layout/process4"/>
    <dgm:cxn modelId="{A94FAF72-30C9-264A-8E03-4FD39ECCFF33}" type="presParOf" srcId="{99410E96-BEB4-3B45-8BF8-2F157175C39A}" destId="{6BCB6C52-C28C-B449-BD4C-90CF488BE8BB}"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91ABBFB-51F2-4CFD-ACA4-BDF6E1FB0CEC}"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22057E2-69C4-47AB-8979-2EB2743255AE}">
      <dgm:prSet/>
      <dgm:spPr/>
      <dgm:t>
        <a:bodyPr/>
        <a:lstStyle/>
        <a:p>
          <a:r>
            <a:rPr lang="fr-FR"/>
            <a:t>Ces centres prennent en charge les soins de 1</a:t>
          </a:r>
          <a:r>
            <a:rPr lang="fr-FR" baseline="30000"/>
            <a:t>er</a:t>
          </a:r>
          <a:r>
            <a:rPr lang="fr-FR"/>
            <a:t> recours aux personnes réfugiées sans couverture sociale.</a:t>
          </a:r>
          <a:endParaRPr lang="en-US"/>
        </a:p>
      </dgm:t>
    </dgm:pt>
    <dgm:pt modelId="{54788854-9E14-4982-8146-4813A74B92F4}" type="parTrans" cxnId="{165BE087-5830-41F4-B9B3-71796BDF29A3}">
      <dgm:prSet/>
      <dgm:spPr/>
      <dgm:t>
        <a:bodyPr/>
        <a:lstStyle/>
        <a:p>
          <a:endParaRPr lang="en-US"/>
        </a:p>
      </dgm:t>
    </dgm:pt>
    <dgm:pt modelId="{F20D3967-3ED9-441A-9BF4-F0268F3628FF}" type="sibTrans" cxnId="{165BE087-5830-41F4-B9B3-71796BDF29A3}">
      <dgm:prSet/>
      <dgm:spPr/>
      <dgm:t>
        <a:bodyPr/>
        <a:lstStyle/>
        <a:p>
          <a:endParaRPr lang="en-US"/>
        </a:p>
      </dgm:t>
    </dgm:pt>
    <dgm:pt modelId="{7D5A0C21-2E04-49EF-A569-92288D12A9DE}">
      <dgm:prSet/>
      <dgm:spPr/>
      <dgm:t>
        <a:bodyPr/>
        <a:lstStyle/>
        <a:p>
          <a:r>
            <a:rPr lang="fr-FR"/>
            <a:t>Ils aident à la réalisation des démarches administratives et au suivi médical des personnes. </a:t>
          </a:r>
          <a:endParaRPr lang="en-US"/>
        </a:p>
      </dgm:t>
    </dgm:pt>
    <dgm:pt modelId="{E9F03DCD-B1DF-4D39-BE1E-A01EA8B42934}" type="parTrans" cxnId="{816EC7CB-F75F-4879-B91C-88DD212B79EE}">
      <dgm:prSet/>
      <dgm:spPr/>
      <dgm:t>
        <a:bodyPr/>
        <a:lstStyle/>
        <a:p>
          <a:endParaRPr lang="en-US"/>
        </a:p>
      </dgm:t>
    </dgm:pt>
    <dgm:pt modelId="{881DD350-5084-4EDF-85EC-69ADF25E98B2}" type="sibTrans" cxnId="{816EC7CB-F75F-4879-B91C-88DD212B79EE}">
      <dgm:prSet/>
      <dgm:spPr/>
      <dgm:t>
        <a:bodyPr/>
        <a:lstStyle/>
        <a:p>
          <a:endParaRPr lang="en-US"/>
        </a:p>
      </dgm:t>
    </dgm:pt>
    <dgm:pt modelId="{2E5F59EB-103E-4E64-A485-5A2E05A34D0A}">
      <dgm:prSet/>
      <dgm:spPr/>
      <dgm:t>
        <a:bodyPr/>
        <a:lstStyle/>
        <a:p>
          <a:r>
            <a:rPr lang="fr-FR" i="1"/>
            <a:t>Ceux-ci limitent les barrières sociales d’accès aux soins en apportant une couverture sociale.</a:t>
          </a:r>
          <a:endParaRPr lang="en-US"/>
        </a:p>
      </dgm:t>
    </dgm:pt>
    <dgm:pt modelId="{F9F68C21-EC9A-4142-8726-A38E6172A0FA}" type="parTrans" cxnId="{282C5FE8-9DE4-46F3-9A37-838947435D76}">
      <dgm:prSet/>
      <dgm:spPr/>
      <dgm:t>
        <a:bodyPr/>
        <a:lstStyle/>
        <a:p>
          <a:endParaRPr lang="en-US"/>
        </a:p>
      </dgm:t>
    </dgm:pt>
    <dgm:pt modelId="{83F1D3A9-931E-46B9-9FCD-27604A040620}" type="sibTrans" cxnId="{282C5FE8-9DE4-46F3-9A37-838947435D76}">
      <dgm:prSet/>
      <dgm:spPr/>
      <dgm:t>
        <a:bodyPr/>
        <a:lstStyle/>
        <a:p>
          <a:endParaRPr lang="en-US"/>
        </a:p>
      </dgm:t>
    </dgm:pt>
    <dgm:pt modelId="{84B55A61-68F9-4F11-9BDD-A1CB226B9258}" type="pres">
      <dgm:prSet presAssocID="{491ABBFB-51F2-4CFD-ACA4-BDF6E1FB0CEC}" presName="root" presStyleCnt="0">
        <dgm:presLayoutVars>
          <dgm:dir/>
          <dgm:resizeHandles val="exact"/>
        </dgm:presLayoutVars>
      </dgm:prSet>
      <dgm:spPr/>
      <dgm:t>
        <a:bodyPr/>
        <a:lstStyle/>
        <a:p>
          <a:endParaRPr lang="fr-FR"/>
        </a:p>
      </dgm:t>
    </dgm:pt>
    <dgm:pt modelId="{767E6DF6-64B0-43C0-9FB3-D74631F30432}" type="pres">
      <dgm:prSet presAssocID="{222057E2-69C4-47AB-8979-2EB2743255AE}" presName="compNode" presStyleCnt="0"/>
      <dgm:spPr/>
    </dgm:pt>
    <dgm:pt modelId="{892F9D7C-8BFA-4502-847C-B209AEB49563}" type="pres">
      <dgm:prSet presAssocID="{222057E2-69C4-47AB-8979-2EB2743255A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Medical"/>
        </a:ext>
      </dgm:extLst>
    </dgm:pt>
    <dgm:pt modelId="{BFC7A0A3-C081-4F62-91F2-98F746F74FF8}" type="pres">
      <dgm:prSet presAssocID="{222057E2-69C4-47AB-8979-2EB2743255AE}" presName="spaceRect" presStyleCnt="0"/>
      <dgm:spPr/>
    </dgm:pt>
    <dgm:pt modelId="{168292DD-3EF9-46D9-99C2-04BFD5D9C745}" type="pres">
      <dgm:prSet presAssocID="{222057E2-69C4-47AB-8979-2EB2743255AE}" presName="textRect" presStyleLbl="revTx" presStyleIdx="0" presStyleCnt="3">
        <dgm:presLayoutVars>
          <dgm:chMax val="1"/>
          <dgm:chPref val="1"/>
        </dgm:presLayoutVars>
      </dgm:prSet>
      <dgm:spPr/>
      <dgm:t>
        <a:bodyPr/>
        <a:lstStyle/>
        <a:p>
          <a:endParaRPr lang="fr-FR"/>
        </a:p>
      </dgm:t>
    </dgm:pt>
    <dgm:pt modelId="{02C3FBBD-60E4-4B05-A8F6-692CFFBB7A68}" type="pres">
      <dgm:prSet presAssocID="{F20D3967-3ED9-441A-9BF4-F0268F3628FF}" presName="sibTrans" presStyleCnt="0"/>
      <dgm:spPr/>
    </dgm:pt>
    <dgm:pt modelId="{911D6008-D3BB-4E9A-81BC-010E16FA3B0E}" type="pres">
      <dgm:prSet presAssocID="{7D5A0C21-2E04-49EF-A569-92288D12A9DE}" presName="compNode" presStyleCnt="0"/>
      <dgm:spPr/>
    </dgm:pt>
    <dgm:pt modelId="{3CAB7C76-CA8D-44F0-8B03-438E15F5C0D3}" type="pres">
      <dgm:prSet presAssocID="{7D5A0C21-2E04-49EF-A569-92288D12A9D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Ambulance"/>
        </a:ext>
      </dgm:extLst>
    </dgm:pt>
    <dgm:pt modelId="{18162A1A-CF6C-4B07-B438-4A28FE92F3A4}" type="pres">
      <dgm:prSet presAssocID="{7D5A0C21-2E04-49EF-A569-92288D12A9DE}" presName="spaceRect" presStyleCnt="0"/>
      <dgm:spPr/>
    </dgm:pt>
    <dgm:pt modelId="{276F0129-CC08-417F-B4FA-D711677A6F52}" type="pres">
      <dgm:prSet presAssocID="{7D5A0C21-2E04-49EF-A569-92288D12A9DE}" presName="textRect" presStyleLbl="revTx" presStyleIdx="1" presStyleCnt="3">
        <dgm:presLayoutVars>
          <dgm:chMax val="1"/>
          <dgm:chPref val="1"/>
        </dgm:presLayoutVars>
      </dgm:prSet>
      <dgm:spPr/>
      <dgm:t>
        <a:bodyPr/>
        <a:lstStyle/>
        <a:p>
          <a:endParaRPr lang="fr-FR"/>
        </a:p>
      </dgm:t>
    </dgm:pt>
    <dgm:pt modelId="{F95488A9-F86C-4DBD-9593-5293462DC2E3}" type="pres">
      <dgm:prSet presAssocID="{881DD350-5084-4EDF-85EC-69ADF25E98B2}" presName="sibTrans" presStyleCnt="0"/>
      <dgm:spPr/>
    </dgm:pt>
    <dgm:pt modelId="{E0358DBF-DDF0-4DC8-ACD3-A366EF298618}" type="pres">
      <dgm:prSet presAssocID="{2E5F59EB-103E-4E64-A485-5A2E05A34D0A}" presName="compNode" presStyleCnt="0"/>
      <dgm:spPr/>
    </dgm:pt>
    <dgm:pt modelId="{D9E31327-39DB-4BFD-9030-F42652417A16}" type="pres">
      <dgm:prSet presAssocID="{2E5F59EB-103E-4E64-A485-5A2E05A34D0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Doctor"/>
        </a:ext>
      </dgm:extLst>
    </dgm:pt>
    <dgm:pt modelId="{D82D0D9B-CCFB-43C2-8030-611A32B8A4BF}" type="pres">
      <dgm:prSet presAssocID="{2E5F59EB-103E-4E64-A485-5A2E05A34D0A}" presName="spaceRect" presStyleCnt="0"/>
      <dgm:spPr/>
    </dgm:pt>
    <dgm:pt modelId="{17DB646C-99C3-4D28-9638-D31028C270C2}" type="pres">
      <dgm:prSet presAssocID="{2E5F59EB-103E-4E64-A485-5A2E05A34D0A}" presName="textRect" presStyleLbl="revTx" presStyleIdx="2" presStyleCnt="3">
        <dgm:presLayoutVars>
          <dgm:chMax val="1"/>
          <dgm:chPref val="1"/>
        </dgm:presLayoutVars>
      </dgm:prSet>
      <dgm:spPr/>
      <dgm:t>
        <a:bodyPr/>
        <a:lstStyle/>
        <a:p>
          <a:endParaRPr lang="fr-FR"/>
        </a:p>
      </dgm:t>
    </dgm:pt>
  </dgm:ptLst>
  <dgm:cxnLst>
    <dgm:cxn modelId="{165BE087-5830-41F4-B9B3-71796BDF29A3}" srcId="{491ABBFB-51F2-4CFD-ACA4-BDF6E1FB0CEC}" destId="{222057E2-69C4-47AB-8979-2EB2743255AE}" srcOrd="0" destOrd="0" parTransId="{54788854-9E14-4982-8146-4813A74B92F4}" sibTransId="{F20D3967-3ED9-441A-9BF4-F0268F3628FF}"/>
    <dgm:cxn modelId="{BA22FF17-F2FC-45C8-BC97-199788E8ADC9}" type="presOf" srcId="{2E5F59EB-103E-4E64-A485-5A2E05A34D0A}" destId="{17DB646C-99C3-4D28-9638-D31028C270C2}" srcOrd="0" destOrd="0" presId="urn:microsoft.com/office/officeart/2018/2/layout/IconLabelList"/>
    <dgm:cxn modelId="{72EA1196-39ED-4BC5-9A03-FEBC54E0AB02}" type="presOf" srcId="{491ABBFB-51F2-4CFD-ACA4-BDF6E1FB0CEC}" destId="{84B55A61-68F9-4F11-9BDD-A1CB226B9258}" srcOrd="0" destOrd="0" presId="urn:microsoft.com/office/officeart/2018/2/layout/IconLabelList"/>
    <dgm:cxn modelId="{06B89A73-D654-4B26-A91D-88ACEFF1A7FE}" type="presOf" srcId="{222057E2-69C4-47AB-8979-2EB2743255AE}" destId="{168292DD-3EF9-46D9-99C2-04BFD5D9C745}" srcOrd="0" destOrd="0" presId="urn:microsoft.com/office/officeart/2018/2/layout/IconLabelList"/>
    <dgm:cxn modelId="{282C5FE8-9DE4-46F3-9A37-838947435D76}" srcId="{491ABBFB-51F2-4CFD-ACA4-BDF6E1FB0CEC}" destId="{2E5F59EB-103E-4E64-A485-5A2E05A34D0A}" srcOrd="2" destOrd="0" parTransId="{F9F68C21-EC9A-4142-8726-A38E6172A0FA}" sibTransId="{83F1D3A9-931E-46B9-9FCD-27604A040620}"/>
    <dgm:cxn modelId="{7326ED99-73BA-469D-BB2C-C95577C6348F}" type="presOf" srcId="{7D5A0C21-2E04-49EF-A569-92288D12A9DE}" destId="{276F0129-CC08-417F-B4FA-D711677A6F52}" srcOrd="0" destOrd="0" presId="urn:microsoft.com/office/officeart/2018/2/layout/IconLabelList"/>
    <dgm:cxn modelId="{816EC7CB-F75F-4879-B91C-88DD212B79EE}" srcId="{491ABBFB-51F2-4CFD-ACA4-BDF6E1FB0CEC}" destId="{7D5A0C21-2E04-49EF-A569-92288D12A9DE}" srcOrd="1" destOrd="0" parTransId="{E9F03DCD-B1DF-4D39-BE1E-A01EA8B42934}" sibTransId="{881DD350-5084-4EDF-85EC-69ADF25E98B2}"/>
    <dgm:cxn modelId="{04EF7C69-BDC9-4718-B6BC-CDB25CBA78EF}" type="presParOf" srcId="{84B55A61-68F9-4F11-9BDD-A1CB226B9258}" destId="{767E6DF6-64B0-43C0-9FB3-D74631F30432}" srcOrd="0" destOrd="0" presId="urn:microsoft.com/office/officeart/2018/2/layout/IconLabelList"/>
    <dgm:cxn modelId="{C516C00F-C482-479A-B904-AADEDADAB02D}" type="presParOf" srcId="{767E6DF6-64B0-43C0-9FB3-D74631F30432}" destId="{892F9D7C-8BFA-4502-847C-B209AEB49563}" srcOrd="0" destOrd="0" presId="urn:microsoft.com/office/officeart/2018/2/layout/IconLabelList"/>
    <dgm:cxn modelId="{13ED596D-7D78-44D6-B895-682BC1873F0D}" type="presParOf" srcId="{767E6DF6-64B0-43C0-9FB3-D74631F30432}" destId="{BFC7A0A3-C081-4F62-91F2-98F746F74FF8}" srcOrd="1" destOrd="0" presId="urn:microsoft.com/office/officeart/2018/2/layout/IconLabelList"/>
    <dgm:cxn modelId="{55C0A3A6-C85A-4A65-B52B-FC92E0F9885B}" type="presParOf" srcId="{767E6DF6-64B0-43C0-9FB3-D74631F30432}" destId="{168292DD-3EF9-46D9-99C2-04BFD5D9C745}" srcOrd="2" destOrd="0" presId="urn:microsoft.com/office/officeart/2018/2/layout/IconLabelList"/>
    <dgm:cxn modelId="{E04BF5C6-826E-4BA7-9C52-78A45EED60F5}" type="presParOf" srcId="{84B55A61-68F9-4F11-9BDD-A1CB226B9258}" destId="{02C3FBBD-60E4-4B05-A8F6-692CFFBB7A68}" srcOrd="1" destOrd="0" presId="urn:microsoft.com/office/officeart/2018/2/layout/IconLabelList"/>
    <dgm:cxn modelId="{CC76028B-0118-4201-A942-B65D4F56810E}" type="presParOf" srcId="{84B55A61-68F9-4F11-9BDD-A1CB226B9258}" destId="{911D6008-D3BB-4E9A-81BC-010E16FA3B0E}" srcOrd="2" destOrd="0" presId="urn:microsoft.com/office/officeart/2018/2/layout/IconLabelList"/>
    <dgm:cxn modelId="{B2EA51B0-6F79-4394-BD69-590B83D8367A}" type="presParOf" srcId="{911D6008-D3BB-4E9A-81BC-010E16FA3B0E}" destId="{3CAB7C76-CA8D-44F0-8B03-438E15F5C0D3}" srcOrd="0" destOrd="0" presId="urn:microsoft.com/office/officeart/2018/2/layout/IconLabelList"/>
    <dgm:cxn modelId="{7753812C-4A4B-4314-AA74-63326CBBC26F}" type="presParOf" srcId="{911D6008-D3BB-4E9A-81BC-010E16FA3B0E}" destId="{18162A1A-CF6C-4B07-B438-4A28FE92F3A4}" srcOrd="1" destOrd="0" presId="urn:microsoft.com/office/officeart/2018/2/layout/IconLabelList"/>
    <dgm:cxn modelId="{3C0B98EF-B6F9-431E-B40F-7389A8E6CE5A}" type="presParOf" srcId="{911D6008-D3BB-4E9A-81BC-010E16FA3B0E}" destId="{276F0129-CC08-417F-B4FA-D711677A6F52}" srcOrd="2" destOrd="0" presId="urn:microsoft.com/office/officeart/2018/2/layout/IconLabelList"/>
    <dgm:cxn modelId="{334A0B1F-2A57-4448-BA95-DA2646B1BA23}" type="presParOf" srcId="{84B55A61-68F9-4F11-9BDD-A1CB226B9258}" destId="{F95488A9-F86C-4DBD-9593-5293462DC2E3}" srcOrd="3" destOrd="0" presId="urn:microsoft.com/office/officeart/2018/2/layout/IconLabelList"/>
    <dgm:cxn modelId="{CB93F58F-701C-4745-890F-B6E90DE8D829}" type="presParOf" srcId="{84B55A61-68F9-4F11-9BDD-A1CB226B9258}" destId="{E0358DBF-DDF0-4DC8-ACD3-A366EF298618}" srcOrd="4" destOrd="0" presId="urn:microsoft.com/office/officeart/2018/2/layout/IconLabelList"/>
    <dgm:cxn modelId="{8B3230F5-5C27-4E09-A186-3E0A7BE8F7E3}" type="presParOf" srcId="{E0358DBF-DDF0-4DC8-ACD3-A366EF298618}" destId="{D9E31327-39DB-4BFD-9030-F42652417A16}" srcOrd="0" destOrd="0" presId="urn:microsoft.com/office/officeart/2018/2/layout/IconLabelList"/>
    <dgm:cxn modelId="{BDC6639C-3488-4AFA-8944-97BBF0B0532B}" type="presParOf" srcId="{E0358DBF-DDF0-4DC8-ACD3-A366EF298618}" destId="{D82D0D9B-CCFB-43C2-8030-611A32B8A4BF}" srcOrd="1" destOrd="0" presId="urn:microsoft.com/office/officeart/2018/2/layout/IconLabelList"/>
    <dgm:cxn modelId="{ECE98364-DDE8-452A-AF0C-52ACC33D3C62}" type="presParOf" srcId="{E0358DBF-DDF0-4DC8-ACD3-A366EF298618}" destId="{17DB646C-99C3-4D28-9638-D31028C270C2}"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2800FDD-EF73-40C0-94C4-814D0F3606F6}" type="doc">
      <dgm:prSet loTypeId="urn:microsoft.com/office/officeart/2018/2/layout/IconCircle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89B974A-9A4E-4887-8D6D-D9640FC8A088}">
      <dgm:prSet/>
      <dgm:spPr/>
      <dgm:t>
        <a:bodyPr/>
        <a:lstStyle/>
        <a:p>
          <a:r>
            <a:rPr lang="fr-FR" i="1"/>
            <a:t>En facilitant l’accès aux soins, les institutions de la PS mais aussi les composantes du système de santé participent à limiter les différences de conditions de vie entre les individus. </a:t>
          </a:r>
          <a:endParaRPr lang="en-US"/>
        </a:p>
      </dgm:t>
    </dgm:pt>
    <dgm:pt modelId="{CE32B983-AB18-4909-BE40-6468540635DF}" type="parTrans" cxnId="{C7E833A4-4B33-4C33-8ABD-7CDCE9800802}">
      <dgm:prSet/>
      <dgm:spPr/>
      <dgm:t>
        <a:bodyPr/>
        <a:lstStyle/>
        <a:p>
          <a:endParaRPr lang="en-US"/>
        </a:p>
      </dgm:t>
    </dgm:pt>
    <dgm:pt modelId="{90CE2DD7-A553-4181-BE99-AE25D68FEC9B}" type="sibTrans" cxnId="{C7E833A4-4B33-4C33-8ABD-7CDCE9800802}">
      <dgm:prSet/>
      <dgm:spPr/>
      <dgm:t>
        <a:bodyPr/>
        <a:lstStyle/>
        <a:p>
          <a:endParaRPr lang="en-US"/>
        </a:p>
      </dgm:t>
    </dgm:pt>
    <dgm:pt modelId="{D7563FCE-8938-45BE-9AD6-1A384890A1AC}">
      <dgm:prSet/>
      <dgm:spPr/>
      <dgm:t>
        <a:bodyPr/>
        <a:lstStyle/>
        <a:p>
          <a:r>
            <a:rPr lang="fr-FR" i="1"/>
            <a:t>La santé peut être pour certaines personnes en situation de grande précarité, un élément optionnel à gérer dans leur vie quotidienne alors qu’il s’agit d’un droit fondamental reconnu par les textes fondamentaux.</a:t>
          </a:r>
          <a:endParaRPr lang="en-US"/>
        </a:p>
      </dgm:t>
    </dgm:pt>
    <dgm:pt modelId="{40A10EC2-2C7F-4400-BB72-9D176297176D}" type="parTrans" cxnId="{CB68CBAF-C3D6-41E2-A634-77F6A7E8762C}">
      <dgm:prSet/>
      <dgm:spPr/>
      <dgm:t>
        <a:bodyPr/>
        <a:lstStyle/>
        <a:p>
          <a:endParaRPr lang="en-US"/>
        </a:p>
      </dgm:t>
    </dgm:pt>
    <dgm:pt modelId="{FD878699-AAD9-4620-997B-8680609758EF}" type="sibTrans" cxnId="{CB68CBAF-C3D6-41E2-A634-77F6A7E8762C}">
      <dgm:prSet/>
      <dgm:spPr/>
      <dgm:t>
        <a:bodyPr/>
        <a:lstStyle/>
        <a:p>
          <a:endParaRPr lang="en-US"/>
        </a:p>
      </dgm:t>
    </dgm:pt>
    <dgm:pt modelId="{C9A0B4C2-A1B8-4FC1-82C3-9705554C2FC3}">
      <dgm:prSet/>
      <dgm:spPr/>
      <dgm:t>
        <a:bodyPr/>
        <a:lstStyle/>
        <a:p>
          <a:r>
            <a:rPr lang="fr-FR" i="1"/>
            <a:t>Malgré leur existence, certaines inégalités demeurent par méconnaissance des dispositifs, par manque de compréhension des démarches à réaliser, par manque de maîtrise de la langue française,…</a:t>
          </a:r>
          <a:endParaRPr lang="en-US"/>
        </a:p>
      </dgm:t>
    </dgm:pt>
    <dgm:pt modelId="{3B2C0692-05D6-4910-AD7A-28623C07E75B}" type="parTrans" cxnId="{651AAEC6-FEE5-40E1-AF99-68F502AD84C7}">
      <dgm:prSet/>
      <dgm:spPr/>
      <dgm:t>
        <a:bodyPr/>
        <a:lstStyle/>
        <a:p>
          <a:endParaRPr lang="en-US"/>
        </a:p>
      </dgm:t>
    </dgm:pt>
    <dgm:pt modelId="{0BB099C4-2598-4A3C-9F26-7BF650BA0E56}" type="sibTrans" cxnId="{651AAEC6-FEE5-40E1-AF99-68F502AD84C7}">
      <dgm:prSet/>
      <dgm:spPr/>
      <dgm:t>
        <a:bodyPr/>
        <a:lstStyle/>
        <a:p>
          <a:endParaRPr lang="en-US"/>
        </a:p>
      </dgm:t>
    </dgm:pt>
    <dgm:pt modelId="{E2D07919-EB2B-4904-9C98-67425C7B71F4}">
      <dgm:prSet/>
      <dgm:spPr/>
      <dgm:t>
        <a:bodyPr/>
        <a:lstStyle/>
        <a:p>
          <a:r>
            <a:rPr lang="fr-FR" i="1"/>
            <a:t>Il faut donc poursuivre les démarches engagées par l’Etat pour faciliter l’accès aux soins de tous.</a:t>
          </a:r>
          <a:endParaRPr lang="en-US"/>
        </a:p>
      </dgm:t>
    </dgm:pt>
    <dgm:pt modelId="{E41F592B-D2A2-4F3A-8905-C2157864646A}" type="parTrans" cxnId="{F323D65C-AAC8-4E0F-A1F6-66A33053C809}">
      <dgm:prSet/>
      <dgm:spPr/>
      <dgm:t>
        <a:bodyPr/>
        <a:lstStyle/>
        <a:p>
          <a:endParaRPr lang="en-US"/>
        </a:p>
      </dgm:t>
    </dgm:pt>
    <dgm:pt modelId="{AA581DB5-6F4D-4B77-8AA1-C5C91779AB3C}" type="sibTrans" cxnId="{F323D65C-AAC8-4E0F-A1F6-66A33053C809}">
      <dgm:prSet/>
      <dgm:spPr/>
      <dgm:t>
        <a:bodyPr/>
        <a:lstStyle/>
        <a:p>
          <a:endParaRPr lang="en-US"/>
        </a:p>
      </dgm:t>
    </dgm:pt>
    <dgm:pt modelId="{42EC24E8-52E8-4D60-B94F-47DD81BAC3E1}" type="pres">
      <dgm:prSet presAssocID="{D2800FDD-EF73-40C0-94C4-814D0F3606F6}" presName="root" presStyleCnt="0">
        <dgm:presLayoutVars>
          <dgm:dir/>
          <dgm:resizeHandles val="exact"/>
        </dgm:presLayoutVars>
      </dgm:prSet>
      <dgm:spPr/>
      <dgm:t>
        <a:bodyPr/>
        <a:lstStyle/>
        <a:p>
          <a:endParaRPr lang="fr-FR"/>
        </a:p>
      </dgm:t>
    </dgm:pt>
    <dgm:pt modelId="{97C479F2-7D0E-431D-9E9A-8B958DD9345D}" type="pres">
      <dgm:prSet presAssocID="{D2800FDD-EF73-40C0-94C4-814D0F3606F6}" presName="container" presStyleCnt="0">
        <dgm:presLayoutVars>
          <dgm:dir/>
          <dgm:resizeHandles val="exact"/>
        </dgm:presLayoutVars>
      </dgm:prSet>
      <dgm:spPr/>
    </dgm:pt>
    <dgm:pt modelId="{E9746472-AFF8-4869-948C-68C88763FE82}" type="pres">
      <dgm:prSet presAssocID="{889B974A-9A4E-4887-8D6D-D9640FC8A088}" presName="compNode" presStyleCnt="0"/>
      <dgm:spPr/>
    </dgm:pt>
    <dgm:pt modelId="{3E199634-579E-45DA-BCCF-522DA216AAFB}" type="pres">
      <dgm:prSet presAssocID="{889B974A-9A4E-4887-8D6D-D9640FC8A088}" presName="iconBgRect" presStyleLbl="bgShp" presStyleIdx="0" presStyleCnt="4"/>
      <dgm:spPr/>
    </dgm:pt>
    <dgm:pt modelId="{3FEDC05F-C555-437B-BAC3-22DE2B6542C7}" type="pres">
      <dgm:prSet presAssocID="{889B974A-9A4E-4887-8D6D-D9640FC8A08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Medical"/>
        </a:ext>
      </dgm:extLst>
    </dgm:pt>
    <dgm:pt modelId="{75E0B253-CA36-4BE0-B201-4BA28BB66F96}" type="pres">
      <dgm:prSet presAssocID="{889B974A-9A4E-4887-8D6D-D9640FC8A088}" presName="spaceRect" presStyleCnt="0"/>
      <dgm:spPr/>
    </dgm:pt>
    <dgm:pt modelId="{AA35B314-60D2-432D-B58D-E4988C825D28}" type="pres">
      <dgm:prSet presAssocID="{889B974A-9A4E-4887-8D6D-D9640FC8A088}" presName="textRect" presStyleLbl="revTx" presStyleIdx="0" presStyleCnt="4">
        <dgm:presLayoutVars>
          <dgm:chMax val="1"/>
          <dgm:chPref val="1"/>
        </dgm:presLayoutVars>
      </dgm:prSet>
      <dgm:spPr/>
      <dgm:t>
        <a:bodyPr/>
        <a:lstStyle/>
        <a:p>
          <a:endParaRPr lang="fr-FR"/>
        </a:p>
      </dgm:t>
    </dgm:pt>
    <dgm:pt modelId="{C7F17784-A04B-473B-BB47-325368D203B2}" type="pres">
      <dgm:prSet presAssocID="{90CE2DD7-A553-4181-BE99-AE25D68FEC9B}" presName="sibTrans" presStyleLbl="sibTrans2D1" presStyleIdx="0" presStyleCnt="0"/>
      <dgm:spPr/>
      <dgm:t>
        <a:bodyPr/>
        <a:lstStyle/>
        <a:p>
          <a:endParaRPr lang="fr-FR"/>
        </a:p>
      </dgm:t>
    </dgm:pt>
    <dgm:pt modelId="{EAAB1854-A089-4D67-ADAE-C4ECBEF5BD21}" type="pres">
      <dgm:prSet presAssocID="{D7563FCE-8938-45BE-9AD6-1A384890A1AC}" presName="compNode" presStyleCnt="0"/>
      <dgm:spPr/>
    </dgm:pt>
    <dgm:pt modelId="{81CA2085-5966-40C5-988D-9B618CE95445}" type="pres">
      <dgm:prSet presAssocID="{D7563FCE-8938-45BE-9AD6-1A384890A1AC}" presName="iconBgRect" presStyleLbl="bgShp" presStyleIdx="1" presStyleCnt="4"/>
      <dgm:spPr/>
    </dgm:pt>
    <dgm:pt modelId="{2B4B3CA2-BB57-436C-AF73-E45EFD208EFB}" type="pres">
      <dgm:prSet presAssocID="{D7563FCE-8938-45BE-9AD6-1A384890A1A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Quotes"/>
        </a:ext>
      </dgm:extLst>
    </dgm:pt>
    <dgm:pt modelId="{551BBA1D-1002-401A-B24F-8EE330F010C4}" type="pres">
      <dgm:prSet presAssocID="{D7563FCE-8938-45BE-9AD6-1A384890A1AC}" presName="spaceRect" presStyleCnt="0"/>
      <dgm:spPr/>
    </dgm:pt>
    <dgm:pt modelId="{D9E15F9E-AC6E-49F6-994F-721FE68839C1}" type="pres">
      <dgm:prSet presAssocID="{D7563FCE-8938-45BE-9AD6-1A384890A1AC}" presName="textRect" presStyleLbl="revTx" presStyleIdx="1" presStyleCnt="4">
        <dgm:presLayoutVars>
          <dgm:chMax val="1"/>
          <dgm:chPref val="1"/>
        </dgm:presLayoutVars>
      </dgm:prSet>
      <dgm:spPr/>
      <dgm:t>
        <a:bodyPr/>
        <a:lstStyle/>
        <a:p>
          <a:endParaRPr lang="fr-FR"/>
        </a:p>
      </dgm:t>
    </dgm:pt>
    <dgm:pt modelId="{576D258B-1F30-4936-94B8-17CBB3770451}" type="pres">
      <dgm:prSet presAssocID="{FD878699-AAD9-4620-997B-8680609758EF}" presName="sibTrans" presStyleLbl="sibTrans2D1" presStyleIdx="0" presStyleCnt="0"/>
      <dgm:spPr/>
      <dgm:t>
        <a:bodyPr/>
        <a:lstStyle/>
        <a:p>
          <a:endParaRPr lang="fr-FR"/>
        </a:p>
      </dgm:t>
    </dgm:pt>
    <dgm:pt modelId="{0E699C2F-5FA4-442D-853C-7410B6C0EACA}" type="pres">
      <dgm:prSet presAssocID="{C9A0B4C2-A1B8-4FC1-82C3-9705554C2FC3}" presName="compNode" presStyleCnt="0"/>
      <dgm:spPr/>
    </dgm:pt>
    <dgm:pt modelId="{E1583EB9-81DF-4AF3-983D-7B0D7F03A327}" type="pres">
      <dgm:prSet presAssocID="{C9A0B4C2-A1B8-4FC1-82C3-9705554C2FC3}" presName="iconBgRect" presStyleLbl="bgShp" presStyleIdx="2" presStyleCnt="4"/>
      <dgm:spPr/>
    </dgm:pt>
    <dgm:pt modelId="{85B31571-09AA-482E-A6AB-BD6E709C382B}" type="pres">
      <dgm:prSet presAssocID="{C9A0B4C2-A1B8-4FC1-82C3-9705554C2FC3}"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Classroom"/>
        </a:ext>
      </dgm:extLst>
    </dgm:pt>
    <dgm:pt modelId="{24BC88F3-4721-48DE-97E2-E69AB7851933}" type="pres">
      <dgm:prSet presAssocID="{C9A0B4C2-A1B8-4FC1-82C3-9705554C2FC3}" presName="spaceRect" presStyleCnt="0"/>
      <dgm:spPr/>
    </dgm:pt>
    <dgm:pt modelId="{A282C2C1-04E6-4FAA-9E45-0DF4502B9E4E}" type="pres">
      <dgm:prSet presAssocID="{C9A0B4C2-A1B8-4FC1-82C3-9705554C2FC3}" presName="textRect" presStyleLbl="revTx" presStyleIdx="2" presStyleCnt="4">
        <dgm:presLayoutVars>
          <dgm:chMax val="1"/>
          <dgm:chPref val="1"/>
        </dgm:presLayoutVars>
      </dgm:prSet>
      <dgm:spPr/>
      <dgm:t>
        <a:bodyPr/>
        <a:lstStyle/>
        <a:p>
          <a:endParaRPr lang="fr-FR"/>
        </a:p>
      </dgm:t>
    </dgm:pt>
    <dgm:pt modelId="{DD1006C0-07A0-4379-AEC4-04CEA70802A1}" type="pres">
      <dgm:prSet presAssocID="{0BB099C4-2598-4A3C-9F26-7BF650BA0E56}" presName="sibTrans" presStyleLbl="sibTrans2D1" presStyleIdx="0" presStyleCnt="0"/>
      <dgm:spPr/>
      <dgm:t>
        <a:bodyPr/>
        <a:lstStyle/>
        <a:p>
          <a:endParaRPr lang="fr-FR"/>
        </a:p>
      </dgm:t>
    </dgm:pt>
    <dgm:pt modelId="{64FD6776-6714-4484-96EA-C72EB8D96FFD}" type="pres">
      <dgm:prSet presAssocID="{E2D07919-EB2B-4904-9C98-67425C7B71F4}" presName="compNode" presStyleCnt="0"/>
      <dgm:spPr/>
    </dgm:pt>
    <dgm:pt modelId="{A6B5F3D3-205F-4C80-B4ED-6E92B2EBC477}" type="pres">
      <dgm:prSet presAssocID="{E2D07919-EB2B-4904-9C98-67425C7B71F4}" presName="iconBgRect" presStyleLbl="bgShp" presStyleIdx="3" presStyleCnt="4"/>
      <dgm:spPr/>
    </dgm:pt>
    <dgm:pt modelId="{67C96276-6026-4D5E-8B9E-CC323FC60B79}" type="pres">
      <dgm:prSet presAssocID="{E2D07919-EB2B-4904-9C98-67425C7B71F4}"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Doctor"/>
        </a:ext>
      </dgm:extLst>
    </dgm:pt>
    <dgm:pt modelId="{E0A61F41-B798-44D4-8AF8-A53498E25BD6}" type="pres">
      <dgm:prSet presAssocID="{E2D07919-EB2B-4904-9C98-67425C7B71F4}" presName="spaceRect" presStyleCnt="0"/>
      <dgm:spPr/>
    </dgm:pt>
    <dgm:pt modelId="{2C6B8200-00BF-40CD-8CE5-D1B541F8E130}" type="pres">
      <dgm:prSet presAssocID="{E2D07919-EB2B-4904-9C98-67425C7B71F4}" presName="textRect" presStyleLbl="revTx" presStyleIdx="3" presStyleCnt="4">
        <dgm:presLayoutVars>
          <dgm:chMax val="1"/>
          <dgm:chPref val="1"/>
        </dgm:presLayoutVars>
      </dgm:prSet>
      <dgm:spPr/>
      <dgm:t>
        <a:bodyPr/>
        <a:lstStyle/>
        <a:p>
          <a:endParaRPr lang="fr-FR"/>
        </a:p>
      </dgm:t>
    </dgm:pt>
  </dgm:ptLst>
  <dgm:cxnLst>
    <dgm:cxn modelId="{C7E833A4-4B33-4C33-8ABD-7CDCE9800802}" srcId="{D2800FDD-EF73-40C0-94C4-814D0F3606F6}" destId="{889B974A-9A4E-4887-8D6D-D9640FC8A088}" srcOrd="0" destOrd="0" parTransId="{CE32B983-AB18-4909-BE40-6468540635DF}" sibTransId="{90CE2DD7-A553-4181-BE99-AE25D68FEC9B}"/>
    <dgm:cxn modelId="{88F12014-9EF3-43B7-896C-72DF21AAEE5A}" type="presOf" srcId="{D2800FDD-EF73-40C0-94C4-814D0F3606F6}" destId="{42EC24E8-52E8-4D60-B94F-47DD81BAC3E1}" srcOrd="0" destOrd="0" presId="urn:microsoft.com/office/officeart/2018/2/layout/IconCircleList"/>
    <dgm:cxn modelId="{651AAEC6-FEE5-40E1-AF99-68F502AD84C7}" srcId="{D2800FDD-EF73-40C0-94C4-814D0F3606F6}" destId="{C9A0B4C2-A1B8-4FC1-82C3-9705554C2FC3}" srcOrd="2" destOrd="0" parTransId="{3B2C0692-05D6-4910-AD7A-28623C07E75B}" sibTransId="{0BB099C4-2598-4A3C-9F26-7BF650BA0E56}"/>
    <dgm:cxn modelId="{1336F153-6F31-4759-BCCF-A176F583ABFF}" type="presOf" srcId="{889B974A-9A4E-4887-8D6D-D9640FC8A088}" destId="{AA35B314-60D2-432D-B58D-E4988C825D28}" srcOrd="0" destOrd="0" presId="urn:microsoft.com/office/officeart/2018/2/layout/IconCircleList"/>
    <dgm:cxn modelId="{F323D65C-AAC8-4E0F-A1F6-66A33053C809}" srcId="{D2800FDD-EF73-40C0-94C4-814D0F3606F6}" destId="{E2D07919-EB2B-4904-9C98-67425C7B71F4}" srcOrd="3" destOrd="0" parTransId="{E41F592B-D2A2-4F3A-8905-C2157864646A}" sibTransId="{AA581DB5-6F4D-4B77-8AA1-C5C91779AB3C}"/>
    <dgm:cxn modelId="{E9D76EA8-021E-4CCF-9247-401CF09E40C3}" type="presOf" srcId="{D7563FCE-8938-45BE-9AD6-1A384890A1AC}" destId="{D9E15F9E-AC6E-49F6-994F-721FE68839C1}" srcOrd="0" destOrd="0" presId="urn:microsoft.com/office/officeart/2018/2/layout/IconCircleList"/>
    <dgm:cxn modelId="{5466FF97-BE1D-485E-9294-C7C15DC29226}" type="presOf" srcId="{90CE2DD7-A553-4181-BE99-AE25D68FEC9B}" destId="{C7F17784-A04B-473B-BB47-325368D203B2}" srcOrd="0" destOrd="0" presId="urn:microsoft.com/office/officeart/2018/2/layout/IconCircleList"/>
    <dgm:cxn modelId="{CB68CBAF-C3D6-41E2-A634-77F6A7E8762C}" srcId="{D2800FDD-EF73-40C0-94C4-814D0F3606F6}" destId="{D7563FCE-8938-45BE-9AD6-1A384890A1AC}" srcOrd="1" destOrd="0" parTransId="{40A10EC2-2C7F-4400-BB72-9D176297176D}" sibTransId="{FD878699-AAD9-4620-997B-8680609758EF}"/>
    <dgm:cxn modelId="{CA800775-A771-4329-B011-41788075BE02}" type="presOf" srcId="{FD878699-AAD9-4620-997B-8680609758EF}" destId="{576D258B-1F30-4936-94B8-17CBB3770451}" srcOrd="0" destOrd="0" presId="urn:microsoft.com/office/officeart/2018/2/layout/IconCircleList"/>
    <dgm:cxn modelId="{B6E248FF-F14B-43BA-AF4A-9851DFC78065}" type="presOf" srcId="{E2D07919-EB2B-4904-9C98-67425C7B71F4}" destId="{2C6B8200-00BF-40CD-8CE5-D1B541F8E130}" srcOrd="0" destOrd="0" presId="urn:microsoft.com/office/officeart/2018/2/layout/IconCircleList"/>
    <dgm:cxn modelId="{4CC0FA1D-1560-4549-B012-4F80882D47C6}" type="presOf" srcId="{C9A0B4C2-A1B8-4FC1-82C3-9705554C2FC3}" destId="{A282C2C1-04E6-4FAA-9E45-0DF4502B9E4E}" srcOrd="0" destOrd="0" presId="urn:microsoft.com/office/officeart/2018/2/layout/IconCircleList"/>
    <dgm:cxn modelId="{DBAA0837-EFA6-40A8-AF57-9DAB4404995E}" type="presOf" srcId="{0BB099C4-2598-4A3C-9F26-7BF650BA0E56}" destId="{DD1006C0-07A0-4379-AEC4-04CEA70802A1}" srcOrd="0" destOrd="0" presId="urn:microsoft.com/office/officeart/2018/2/layout/IconCircleList"/>
    <dgm:cxn modelId="{A88BC6C7-5A53-46AD-A356-6E8AF7A7C3B8}" type="presParOf" srcId="{42EC24E8-52E8-4D60-B94F-47DD81BAC3E1}" destId="{97C479F2-7D0E-431D-9E9A-8B958DD9345D}" srcOrd="0" destOrd="0" presId="urn:microsoft.com/office/officeart/2018/2/layout/IconCircleList"/>
    <dgm:cxn modelId="{A379A01B-40D3-40A1-BF76-3CFAC4DD9A00}" type="presParOf" srcId="{97C479F2-7D0E-431D-9E9A-8B958DD9345D}" destId="{E9746472-AFF8-4869-948C-68C88763FE82}" srcOrd="0" destOrd="0" presId="urn:microsoft.com/office/officeart/2018/2/layout/IconCircleList"/>
    <dgm:cxn modelId="{4B09A6B4-EC4F-4AE6-A297-BDC08EC4C759}" type="presParOf" srcId="{E9746472-AFF8-4869-948C-68C88763FE82}" destId="{3E199634-579E-45DA-BCCF-522DA216AAFB}" srcOrd="0" destOrd="0" presId="urn:microsoft.com/office/officeart/2018/2/layout/IconCircleList"/>
    <dgm:cxn modelId="{02D46811-1B90-482D-ABC9-22A2975F2624}" type="presParOf" srcId="{E9746472-AFF8-4869-948C-68C88763FE82}" destId="{3FEDC05F-C555-437B-BAC3-22DE2B6542C7}" srcOrd="1" destOrd="0" presId="urn:microsoft.com/office/officeart/2018/2/layout/IconCircleList"/>
    <dgm:cxn modelId="{F1B4417A-5F02-4243-A538-7053EACBB883}" type="presParOf" srcId="{E9746472-AFF8-4869-948C-68C88763FE82}" destId="{75E0B253-CA36-4BE0-B201-4BA28BB66F96}" srcOrd="2" destOrd="0" presId="urn:microsoft.com/office/officeart/2018/2/layout/IconCircleList"/>
    <dgm:cxn modelId="{A3A1CCFC-828B-4321-B325-7447373D53F8}" type="presParOf" srcId="{E9746472-AFF8-4869-948C-68C88763FE82}" destId="{AA35B314-60D2-432D-B58D-E4988C825D28}" srcOrd="3" destOrd="0" presId="urn:microsoft.com/office/officeart/2018/2/layout/IconCircleList"/>
    <dgm:cxn modelId="{F34D50FB-2806-458A-98F7-AB38EE78DA3E}" type="presParOf" srcId="{97C479F2-7D0E-431D-9E9A-8B958DD9345D}" destId="{C7F17784-A04B-473B-BB47-325368D203B2}" srcOrd="1" destOrd="0" presId="urn:microsoft.com/office/officeart/2018/2/layout/IconCircleList"/>
    <dgm:cxn modelId="{6FAE5ED4-78C4-4B72-86D7-8C624965A1D9}" type="presParOf" srcId="{97C479F2-7D0E-431D-9E9A-8B958DD9345D}" destId="{EAAB1854-A089-4D67-ADAE-C4ECBEF5BD21}" srcOrd="2" destOrd="0" presId="urn:microsoft.com/office/officeart/2018/2/layout/IconCircleList"/>
    <dgm:cxn modelId="{24D032A4-FD2F-4BFC-BB89-4B262210CEC1}" type="presParOf" srcId="{EAAB1854-A089-4D67-ADAE-C4ECBEF5BD21}" destId="{81CA2085-5966-40C5-988D-9B618CE95445}" srcOrd="0" destOrd="0" presId="urn:microsoft.com/office/officeart/2018/2/layout/IconCircleList"/>
    <dgm:cxn modelId="{EAEB06CD-7E8E-4E88-9E6C-BF0DDEC91A26}" type="presParOf" srcId="{EAAB1854-A089-4D67-ADAE-C4ECBEF5BD21}" destId="{2B4B3CA2-BB57-436C-AF73-E45EFD208EFB}" srcOrd="1" destOrd="0" presId="urn:microsoft.com/office/officeart/2018/2/layout/IconCircleList"/>
    <dgm:cxn modelId="{BB0FCF1D-B03C-45DE-93BE-8FD9424618AB}" type="presParOf" srcId="{EAAB1854-A089-4D67-ADAE-C4ECBEF5BD21}" destId="{551BBA1D-1002-401A-B24F-8EE330F010C4}" srcOrd="2" destOrd="0" presId="urn:microsoft.com/office/officeart/2018/2/layout/IconCircleList"/>
    <dgm:cxn modelId="{0F8AADFC-0E5C-4A6F-9841-25A3F5012FCA}" type="presParOf" srcId="{EAAB1854-A089-4D67-ADAE-C4ECBEF5BD21}" destId="{D9E15F9E-AC6E-49F6-994F-721FE68839C1}" srcOrd="3" destOrd="0" presId="urn:microsoft.com/office/officeart/2018/2/layout/IconCircleList"/>
    <dgm:cxn modelId="{3F9AE002-ACFA-4DB9-B9EB-5191FF1BCAA8}" type="presParOf" srcId="{97C479F2-7D0E-431D-9E9A-8B958DD9345D}" destId="{576D258B-1F30-4936-94B8-17CBB3770451}" srcOrd="3" destOrd="0" presId="urn:microsoft.com/office/officeart/2018/2/layout/IconCircleList"/>
    <dgm:cxn modelId="{3C1C406D-C1DB-433D-BAD8-CB19B7A84BA7}" type="presParOf" srcId="{97C479F2-7D0E-431D-9E9A-8B958DD9345D}" destId="{0E699C2F-5FA4-442D-853C-7410B6C0EACA}" srcOrd="4" destOrd="0" presId="urn:microsoft.com/office/officeart/2018/2/layout/IconCircleList"/>
    <dgm:cxn modelId="{FFF3DEF3-284A-481E-8D82-6C9E8787B7BC}" type="presParOf" srcId="{0E699C2F-5FA4-442D-853C-7410B6C0EACA}" destId="{E1583EB9-81DF-4AF3-983D-7B0D7F03A327}" srcOrd="0" destOrd="0" presId="urn:microsoft.com/office/officeart/2018/2/layout/IconCircleList"/>
    <dgm:cxn modelId="{98A1DB9F-0AFD-4711-AA03-C7EA6EC0B1F4}" type="presParOf" srcId="{0E699C2F-5FA4-442D-853C-7410B6C0EACA}" destId="{85B31571-09AA-482E-A6AB-BD6E709C382B}" srcOrd="1" destOrd="0" presId="urn:microsoft.com/office/officeart/2018/2/layout/IconCircleList"/>
    <dgm:cxn modelId="{3B9EA0F3-AE93-4B3F-AFA5-FF0B58A532A7}" type="presParOf" srcId="{0E699C2F-5FA4-442D-853C-7410B6C0EACA}" destId="{24BC88F3-4721-48DE-97E2-E69AB7851933}" srcOrd="2" destOrd="0" presId="urn:microsoft.com/office/officeart/2018/2/layout/IconCircleList"/>
    <dgm:cxn modelId="{BE71DCB0-9981-4659-AEBF-7DE8954A829F}" type="presParOf" srcId="{0E699C2F-5FA4-442D-853C-7410B6C0EACA}" destId="{A282C2C1-04E6-4FAA-9E45-0DF4502B9E4E}" srcOrd="3" destOrd="0" presId="urn:microsoft.com/office/officeart/2018/2/layout/IconCircleList"/>
    <dgm:cxn modelId="{A603C5BB-F4E5-4DE4-95CB-4BBA88AA1976}" type="presParOf" srcId="{97C479F2-7D0E-431D-9E9A-8B958DD9345D}" destId="{DD1006C0-07A0-4379-AEC4-04CEA70802A1}" srcOrd="5" destOrd="0" presId="urn:microsoft.com/office/officeart/2018/2/layout/IconCircleList"/>
    <dgm:cxn modelId="{5B64D0C5-4D3D-40C9-9C89-282516866D1A}" type="presParOf" srcId="{97C479F2-7D0E-431D-9E9A-8B958DD9345D}" destId="{64FD6776-6714-4484-96EA-C72EB8D96FFD}" srcOrd="6" destOrd="0" presId="urn:microsoft.com/office/officeart/2018/2/layout/IconCircleList"/>
    <dgm:cxn modelId="{9E6D95E4-8C10-445A-9D1E-D1A54B421DD5}" type="presParOf" srcId="{64FD6776-6714-4484-96EA-C72EB8D96FFD}" destId="{A6B5F3D3-205F-4C80-B4ED-6E92B2EBC477}" srcOrd="0" destOrd="0" presId="urn:microsoft.com/office/officeart/2018/2/layout/IconCircleList"/>
    <dgm:cxn modelId="{52B57B74-437E-4711-BC28-6C1BBC12DC62}" type="presParOf" srcId="{64FD6776-6714-4484-96EA-C72EB8D96FFD}" destId="{67C96276-6026-4D5E-8B9E-CC323FC60B79}" srcOrd="1" destOrd="0" presId="urn:microsoft.com/office/officeart/2018/2/layout/IconCircleList"/>
    <dgm:cxn modelId="{D3F38E87-2D26-423C-94A0-FD4E59DCBCA5}" type="presParOf" srcId="{64FD6776-6714-4484-96EA-C72EB8D96FFD}" destId="{E0A61F41-B798-44D4-8AF8-A53498E25BD6}" srcOrd="2" destOrd="0" presId="urn:microsoft.com/office/officeart/2018/2/layout/IconCircleList"/>
    <dgm:cxn modelId="{0CC0F1FF-7435-4FBC-90A0-3AEB76A59A60}" type="presParOf" srcId="{64FD6776-6714-4484-96EA-C72EB8D96FFD}" destId="{2C6B8200-00BF-40CD-8CE5-D1B541F8E130}"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dgm1612:lstStyle>
    </a:ext>
  </dgm:extLst>
</dgm:layoutDef>
</file>

<file path=ppt/diagrams/layout8.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xmlns="">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3-17T19:54:19.286"/>
    </inkml:context>
    <inkml:brush xml:id="br0">
      <inkml:brushProperty name="width" value="0.1" units="cm"/>
      <inkml:brushProperty name="height" value="0.1" units="cm"/>
      <inkml:brushProperty name="color" value="#FFFFFF"/>
    </inkml:brush>
  </inkml:definitions>
  <inkml:trace contextRef="#ctx0" brushRef="#br0">1 0 128,'0'6'0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xmlns=""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xmlns=""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xmlns=""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xmlns="" id="{E11CD474-E5E1-4D01-97F6-0C9FC09332C0}"/>
              </a:ext>
            </a:extLst>
          </p:cNvPr>
          <p:cNvSpPr>
            <a:spLocks noGrp="1"/>
          </p:cNvSpPr>
          <p:nvPr>
            <p:ph type="dt" sz="half" idx="10"/>
          </p:nvPr>
        </p:nvSpPr>
        <p:spPr/>
        <p:txBody>
          <a:bodyPr/>
          <a:lstStyle/>
          <a:p>
            <a:fld id="{72345051-2045-45DA-935E-2E3CA1A69ADC}" type="datetimeFigureOut">
              <a:rPr lang="en-US" smtClean="0"/>
              <a:t>3/17/2020</a:t>
            </a:fld>
            <a:endParaRPr lang="en-US"/>
          </a:p>
        </p:txBody>
      </p:sp>
      <p:sp>
        <p:nvSpPr>
          <p:cNvPr id="5" name="Footer Placeholder 4">
            <a:extLst>
              <a:ext uri="{FF2B5EF4-FFF2-40B4-BE49-F238E27FC236}">
                <a16:creationId xmlns:a16="http://schemas.microsoft.com/office/drawing/2014/main" xmlns=""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48786C7-DD8D-492F-9A9A-A7B3EBE27FE9}"/>
              </a:ext>
            </a:extLst>
          </p:cNvPr>
          <p:cNvSpPr>
            <a:spLocks noGrp="1"/>
          </p:cNvSpPr>
          <p:nvPr>
            <p:ph type="sldNum" sz="quarter" idx="12"/>
          </p:nvPr>
        </p:nvSpPr>
        <p:spPr/>
        <p:txBody>
          <a:bodyPr/>
          <a:lstStyle/>
          <a:p>
            <a:fld id="{A7CD31F4-64FA-4BA0-9498-67783267A8C8}" type="slidenum">
              <a:rPr lang="en-US" smtClean="0"/>
              <a:t>‹N°›</a:t>
            </a:fld>
            <a:endParaRPr lang="en-US"/>
          </a:p>
        </p:txBody>
      </p:sp>
    </p:spTree>
    <p:extLst>
      <p:ext uri="{BB962C8B-B14F-4D97-AF65-F5344CB8AC3E}">
        <p14:creationId xmlns:p14="http://schemas.microsoft.com/office/powerpoint/2010/main" val="1194215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4084D1E-BC98-44E4-8D2C-89CCDC293331}"/>
              </a:ext>
            </a:extLst>
          </p:cNvPr>
          <p:cNvSpPr>
            <a:spLocks noGrp="1"/>
          </p:cNvSpPr>
          <p:nvPr>
            <p:ph type="dt" sz="half" idx="10"/>
          </p:nvPr>
        </p:nvSpPr>
        <p:spPr/>
        <p:txBody>
          <a:bodyPr/>
          <a:lstStyle/>
          <a:p>
            <a:fld id="{72345051-2045-45DA-935E-2E3CA1A69ADC}" type="datetimeFigureOut">
              <a:rPr lang="en-US" smtClean="0"/>
              <a:t>3/17/2020</a:t>
            </a:fld>
            <a:endParaRPr lang="en-US"/>
          </a:p>
        </p:txBody>
      </p:sp>
      <p:sp>
        <p:nvSpPr>
          <p:cNvPr id="5" name="Footer Placeholder 4">
            <a:extLst>
              <a:ext uri="{FF2B5EF4-FFF2-40B4-BE49-F238E27FC236}">
                <a16:creationId xmlns:a16="http://schemas.microsoft.com/office/drawing/2014/main" xmlns=""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5F6E764-5688-45F5-94ED-A7357D2F5689}"/>
              </a:ext>
            </a:extLst>
          </p:cNvPr>
          <p:cNvSpPr>
            <a:spLocks noGrp="1"/>
          </p:cNvSpPr>
          <p:nvPr>
            <p:ph type="sldNum" sz="quarter" idx="12"/>
          </p:nvPr>
        </p:nvSpPr>
        <p:spPr/>
        <p:txBody>
          <a:bodyPr/>
          <a:lstStyle/>
          <a:p>
            <a:fld id="{A7CD31F4-64FA-4BA0-9498-67783267A8C8}" type="slidenum">
              <a:rPr lang="en-US" smtClean="0"/>
              <a:t>‹N°›</a:t>
            </a:fld>
            <a:endParaRPr lang="en-US"/>
          </a:p>
        </p:txBody>
      </p:sp>
    </p:spTree>
    <p:extLst>
      <p:ext uri="{BB962C8B-B14F-4D97-AF65-F5344CB8AC3E}">
        <p14:creationId xmlns:p14="http://schemas.microsoft.com/office/powerpoint/2010/main" val="157277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3EDD5CB3-8B24-48C7-89D3-8DCAD36A45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50BC931-E2BF-4C1D-91AA-89F82F8268B2}"/>
              </a:ext>
            </a:extLst>
          </p:cNvPr>
          <p:cNvSpPr>
            <a:spLocks noGrp="1"/>
          </p:cNvSpPr>
          <p:nvPr>
            <p:ph type="dt" sz="half" idx="10"/>
          </p:nvPr>
        </p:nvSpPr>
        <p:spPr/>
        <p:txBody>
          <a:bodyPr/>
          <a:lstStyle/>
          <a:p>
            <a:fld id="{72345051-2045-45DA-935E-2E3CA1A69ADC}" type="datetimeFigureOut">
              <a:rPr lang="en-US" smtClean="0"/>
              <a:t>3/17/2020</a:t>
            </a:fld>
            <a:endParaRPr lang="en-US"/>
          </a:p>
        </p:txBody>
      </p:sp>
      <p:sp>
        <p:nvSpPr>
          <p:cNvPr id="5" name="Footer Placeholder 4">
            <a:extLst>
              <a:ext uri="{FF2B5EF4-FFF2-40B4-BE49-F238E27FC236}">
                <a16:creationId xmlns:a16="http://schemas.microsoft.com/office/drawing/2014/main" xmlns=""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28DEFD4-A052-46B3-B2AE-F3091D8A2F7B}"/>
              </a:ext>
            </a:extLst>
          </p:cNvPr>
          <p:cNvSpPr>
            <a:spLocks noGrp="1"/>
          </p:cNvSpPr>
          <p:nvPr>
            <p:ph type="sldNum" sz="quarter" idx="12"/>
          </p:nvPr>
        </p:nvSpPr>
        <p:spPr/>
        <p:txBody>
          <a:bodyPr/>
          <a:lstStyle/>
          <a:p>
            <a:fld id="{A7CD31F4-64FA-4BA0-9498-67783267A8C8}" type="slidenum">
              <a:rPr lang="en-US" smtClean="0"/>
              <a:t>‹N°›</a:t>
            </a:fld>
            <a:endParaRPr lang="en-US"/>
          </a:p>
        </p:txBody>
      </p:sp>
    </p:spTree>
    <p:extLst>
      <p:ext uri="{BB962C8B-B14F-4D97-AF65-F5344CB8AC3E}">
        <p14:creationId xmlns:p14="http://schemas.microsoft.com/office/powerpoint/2010/main" val="3247124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82A61642-BFBA-48AE-A29C-C2AA7386AE95}"/>
              </a:ext>
            </a:extLst>
          </p:cNvPr>
          <p:cNvSpPr>
            <a:spLocks noGrp="1"/>
          </p:cNvSpPr>
          <p:nvPr>
            <p:ph type="dt" sz="half" idx="10"/>
          </p:nvPr>
        </p:nvSpPr>
        <p:spPr/>
        <p:txBody>
          <a:bodyPr/>
          <a:lstStyle/>
          <a:p>
            <a:fld id="{72345051-2045-45DA-935E-2E3CA1A69ADC}" type="datetimeFigureOut">
              <a:rPr lang="en-US" smtClean="0"/>
              <a:t>3/17/2020</a:t>
            </a:fld>
            <a:endParaRPr lang="en-US"/>
          </a:p>
        </p:txBody>
      </p:sp>
      <p:sp>
        <p:nvSpPr>
          <p:cNvPr id="5" name="Footer Placeholder 4">
            <a:extLst>
              <a:ext uri="{FF2B5EF4-FFF2-40B4-BE49-F238E27FC236}">
                <a16:creationId xmlns:a16="http://schemas.microsoft.com/office/drawing/2014/main" xmlns=""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E6D4DFD-766F-4E45-A00C-2B5E8CE9A908}"/>
              </a:ext>
            </a:extLst>
          </p:cNvPr>
          <p:cNvSpPr>
            <a:spLocks noGrp="1"/>
          </p:cNvSpPr>
          <p:nvPr>
            <p:ph type="sldNum" sz="quarter" idx="12"/>
          </p:nvPr>
        </p:nvSpPr>
        <p:spPr/>
        <p:txBody>
          <a:bodyPr/>
          <a:lstStyle/>
          <a:p>
            <a:fld id="{A7CD31F4-64FA-4BA0-9498-67783267A8C8}" type="slidenum">
              <a:rPr lang="en-US" smtClean="0"/>
              <a:t>‹N°›</a:t>
            </a:fld>
            <a:endParaRPr lang="en-US"/>
          </a:p>
        </p:txBody>
      </p:sp>
      <p:sp>
        <p:nvSpPr>
          <p:cNvPr id="8" name="Rectangle 7" descr="Tag=AccentColor&#10;Flavor=Light&#10;Target=FillAndLine">
            <a:extLst>
              <a:ext uri="{FF2B5EF4-FFF2-40B4-BE49-F238E27FC236}">
                <a16:creationId xmlns:a16="http://schemas.microsoft.com/office/drawing/2014/main" xmlns=""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5126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42BF300D-5CBE-47E9-A193-E23C8314D0EA}"/>
              </a:ext>
            </a:extLst>
          </p:cNvPr>
          <p:cNvSpPr>
            <a:spLocks noGrp="1"/>
          </p:cNvSpPr>
          <p:nvPr>
            <p:ph type="dt" sz="half" idx="10"/>
          </p:nvPr>
        </p:nvSpPr>
        <p:spPr/>
        <p:txBody>
          <a:bodyPr/>
          <a:lstStyle/>
          <a:p>
            <a:fld id="{72345051-2045-45DA-935E-2E3CA1A69ADC}" type="datetimeFigureOut">
              <a:rPr lang="en-US" smtClean="0"/>
              <a:t>3/17/2020</a:t>
            </a:fld>
            <a:endParaRPr lang="en-US"/>
          </a:p>
        </p:txBody>
      </p:sp>
      <p:sp>
        <p:nvSpPr>
          <p:cNvPr id="5" name="Footer Placeholder 4">
            <a:extLst>
              <a:ext uri="{FF2B5EF4-FFF2-40B4-BE49-F238E27FC236}">
                <a16:creationId xmlns:a16="http://schemas.microsoft.com/office/drawing/2014/main" xmlns=""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5269CF4-FAAB-44EF-A2A5-8352B4AA384F}"/>
              </a:ext>
            </a:extLst>
          </p:cNvPr>
          <p:cNvSpPr>
            <a:spLocks noGrp="1"/>
          </p:cNvSpPr>
          <p:nvPr>
            <p:ph type="sldNum" sz="quarter" idx="12"/>
          </p:nvPr>
        </p:nvSpPr>
        <p:spPr/>
        <p:txBody>
          <a:bodyPr/>
          <a:lstStyle/>
          <a:p>
            <a:fld id="{A7CD31F4-64FA-4BA0-9498-67783267A8C8}" type="slidenum">
              <a:rPr lang="en-US" smtClean="0"/>
              <a:t>‹N°›</a:t>
            </a:fld>
            <a:endParaRPr lang="en-US"/>
          </a:p>
        </p:txBody>
      </p:sp>
      <p:sp>
        <p:nvSpPr>
          <p:cNvPr id="7" name="Rectangle 6" descr="Tag=AccentColor&#10;Flavor=Light&#10;Target=FillAndLine">
            <a:extLst>
              <a:ext uri="{FF2B5EF4-FFF2-40B4-BE49-F238E27FC236}">
                <a16:creationId xmlns:a16="http://schemas.microsoft.com/office/drawing/2014/main" xmlns=""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7577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E4B9A1B8-2F1B-46AA-858A-CFFF5AF7CEB0}"/>
              </a:ext>
            </a:extLst>
          </p:cNvPr>
          <p:cNvSpPr>
            <a:spLocks noGrp="1"/>
          </p:cNvSpPr>
          <p:nvPr>
            <p:ph sz="half" idx="1"/>
          </p:nvPr>
        </p:nvSpPr>
        <p:spPr>
          <a:xfrm>
            <a:off x="838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xmlns=""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xmlns="" id="{E9032FCA-14C6-4497-9C27-3F58062442CE}"/>
              </a:ext>
            </a:extLst>
          </p:cNvPr>
          <p:cNvSpPr>
            <a:spLocks noGrp="1"/>
          </p:cNvSpPr>
          <p:nvPr>
            <p:ph type="dt" sz="half" idx="10"/>
          </p:nvPr>
        </p:nvSpPr>
        <p:spPr/>
        <p:txBody>
          <a:bodyPr/>
          <a:lstStyle/>
          <a:p>
            <a:fld id="{72345051-2045-45DA-935E-2E3CA1A69ADC}" type="datetimeFigureOut">
              <a:rPr lang="en-US" smtClean="0"/>
              <a:t>3/17/2020</a:t>
            </a:fld>
            <a:endParaRPr lang="en-US"/>
          </a:p>
        </p:txBody>
      </p:sp>
      <p:sp>
        <p:nvSpPr>
          <p:cNvPr id="6" name="Footer Placeholder 5">
            <a:extLst>
              <a:ext uri="{FF2B5EF4-FFF2-40B4-BE49-F238E27FC236}">
                <a16:creationId xmlns:a16="http://schemas.microsoft.com/office/drawing/2014/main" xmlns=""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70CECB1-0A35-4C10-9D3D-FE4404283011}"/>
              </a:ext>
            </a:extLst>
          </p:cNvPr>
          <p:cNvSpPr>
            <a:spLocks noGrp="1"/>
          </p:cNvSpPr>
          <p:nvPr>
            <p:ph type="sldNum" sz="quarter" idx="12"/>
          </p:nvPr>
        </p:nvSpPr>
        <p:spPr/>
        <p:txBody>
          <a:bodyPr/>
          <a:lstStyle/>
          <a:p>
            <a:fld id="{A7CD31F4-64FA-4BA0-9498-67783267A8C8}" type="slidenum">
              <a:rPr lang="en-US" smtClean="0"/>
              <a:t>‹N°›</a:t>
            </a:fld>
            <a:endParaRPr lang="en-US"/>
          </a:p>
        </p:txBody>
      </p:sp>
      <p:sp>
        <p:nvSpPr>
          <p:cNvPr id="9" name="Rectangle 8" descr="Tag=AccentColor&#10;Flavor=Light&#10;Target=FillAndLine">
            <a:extLst>
              <a:ext uri="{FF2B5EF4-FFF2-40B4-BE49-F238E27FC236}">
                <a16:creationId xmlns:a16="http://schemas.microsoft.com/office/drawing/2014/main" xmlns=""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777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7D7B59D4-E93F-40C1-A1A2-F1867830C678}"/>
              </a:ext>
            </a:extLst>
          </p:cNvPr>
          <p:cNvSpPr>
            <a:spLocks noGrp="1"/>
          </p:cNvSpPr>
          <p:nvPr>
            <p:ph sz="half" idx="2"/>
          </p:nvPr>
        </p:nvSpPr>
        <p:spPr>
          <a:xfrm>
            <a:off x="839788" y="2926080"/>
            <a:ext cx="5157787"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xmlns=""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4C9407CC-270D-4C98-B95C-7AE67D2E1913}"/>
              </a:ext>
            </a:extLst>
          </p:cNvPr>
          <p:cNvSpPr>
            <a:spLocks noGrp="1"/>
          </p:cNvSpPr>
          <p:nvPr>
            <p:ph type="dt" sz="half" idx="10"/>
          </p:nvPr>
        </p:nvSpPr>
        <p:spPr/>
        <p:txBody>
          <a:bodyPr/>
          <a:lstStyle/>
          <a:p>
            <a:fld id="{72345051-2045-45DA-935E-2E3CA1A69ADC}" type="datetimeFigureOut">
              <a:rPr lang="en-US" smtClean="0"/>
              <a:t>3/17/2020</a:t>
            </a:fld>
            <a:endParaRPr lang="en-US"/>
          </a:p>
        </p:txBody>
      </p:sp>
      <p:sp>
        <p:nvSpPr>
          <p:cNvPr id="8" name="Footer Placeholder 7">
            <a:extLst>
              <a:ext uri="{FF2B5EF4-FFF2-40B4-BE49-F238E27FC236}">
                <a16:creationId xmlns:a16="http://schemas.microsoft.com/office/drawing/2014/main" xmlns=""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428EAC17-33BE-4265-8C06-644C2D34FD3C}"/>
              </a:ext>
            </a:extLst>
          </p:cNvPr>
          <p:cNvSpPr>
            <a:spLocks noGrp="1"/>
          </p:cNvSpPr>
          <p:nvPr>
            <p:ph type="sldNum" sz="quarter" idx="12"/>
          </p:nvPr>
        </p:nvSpPr>
        <p:spPr/>
        <p:txBody>
          <a:bodyPr/>
          <a:lstStyle/>
          <a:p>
            <a:fld id="{A7CD31F4-64FA-4BA0-9498-67783267A8C8}" type="slidenum">
              <a:rPr lang="en-US" smtClean="0"/>
              <a:t>‹N°›</a:t>
            </a:fld>
            <a:endParaRPr lang="en-US"/>
          </a:p>
        </p:txBody>
      </p:sp>
      <p:sp>
        <p:nvSpPr>
          <p:cNvPr id="11" name="Rectangle 10" descr="Tag=AccentColor&#10;Flavor=Light&#10;Target=FillAndLine">
            <a:extLst>
              <a:ext uri="{FF2B5EF4-FFF2-40B4-BE49-F238E27FC236}">
                <a16:creationId xmlns:a16="http://schemas.microsoft.com/office/drawing/2014/main" xmlns=""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8474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xmlns="" id="{C6FD9A32-9C83-452B-BC69-CC6E95D3C93C}"/>
              </a:ext>
            </a:extLst>
          </p:cNvPr>
          <p:cNvSpPr>
            <a:spLocks noGrp="1"/>
          </p:cNvSpPr>
          <p:nvPr>
            <p:ph type="dt" sz="half" idx="10"/>
          </p:nvPr>
        </p:nvSpPr>
        <p:spPr/>
        <p:txBody>
          <a:bodyPr/>
          <a:lstStyle/>
          <a:p>
            <a:fld id="{72345051-2045-45DA-935E-2E3CA1A69ADC}" type="datetimeFigureOut">
              <a:rPr lang="en-US" smtClean="0"/>
              <a:t>3/17/2020</a:t>
            </a:fld>
            <a:endParaRPr lang="en-US"/>
          </a:p>
        </p:txBody>
      </p:sp>
      <p:sp>
        <p:nvSpPr>
          <p:cNvPr id="4" name="Footer Placeholder 3">
            <a:extLst>
              <a:ext uri="{FF2B5EF4-FFF2-40B4-BE49-F238E27FC236}">
                <a16:creationId xmlns:a16="http://schemas.microsoft.com/office/drawing/2014/main" xmlns=""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061C03A8-D428-4010-B413-13B1E9922628}"/>
              </a:ext>
            </a:extLst>
          </p:cNvPr>
          <p:cNvSpPr>
            <a:spLocks noGrp="1"/>
          </p:cNvSpPr>
          <p:nvPr>
            <p:ph type="sldNum" sz="quarter" idx="12"/>
          </p:nvPr>
        </p:nvSpPr>
        <p:spPr/>
        <p:txBody>
          <a:bodyPr/>
          <a:lstStyle/>
          <a:p>
            <a:fld id="{A7CD31F4-64FA-4BA0-9498-67783267A8C8}" type="slidenum">
              <a:rPr lang="en-US" smtClean="0"/>
              <a:t>‹N°›</a:t>
            </a:fld>
            <a:endParaRPr lang="en-US"/>
          </a:p>
        </p:txBody>
      </p:sp>
      <p:sp>
        <p:nvSpPr>
          <p:cNvPr id="6" name="Rectangle 6" descr="Tag=AccentColor&#10;Flavor=Light&#10;Target=FillAndLine">
            <a:extLst>
              <a:ext uri="{FF2B5EF4-FFF2-40B4-BE49-F238E27FC236}">
                <a16:creationId xmlns:a16="http://schemas.microsoft.com/office/drawing/2014/main" xmlns=""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726182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72816A0-77C4-4A3F-87BD-A7321E3C84D2}"/>
              </a:ext>
            </a:extLst>
          </p:cNvPr>
          <p:cNvSpPr>
            <a:spLocks noGrp="1"/>
          </p:cNvSpPr>
          <p:nvPr>
            <p:ph type="dt" sz="half" idx="10"/>
          </p:nvPr>
        </p:nvSpPr>
        <p:spPr/>
        <p:txBody>
          <a:bodyPr/>
          <a:lstStyle/>
          <a:p>
            <a:fld id="{72345051-2045-45DA-935E-2E3CA1A69ADC}" type="datetimeFigureOut">
              <a:rPr lang="en-US" smtClean="0"/>
              <a:t>3/17/2020</a:t>
            </a:fld>
            <a:endParaRPr lang="en-US"/>
          </a:p>
        </p:txBody>
      </p:sp>
      <p:sp>
        <p:nvSpPr>
          <p:cNvPr id="3" name="Footer Placeholder 2">
            <a:extLst>
              <a:ext uri="{FF2B5EF4-FFF2-40B4-BE49-F238E27FC236}">
                <a16:creationId xmlns:a16="http://schemas.microsoft.com/office/drawing/2014/main" xmlns=""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587D9257-BADE-4D0B-AF0B-D09FE95FA078}"/>
              </a:ext>
            </a:extLst>
          </p:cNvPr>
          <p:cNvSpPr>
            <a:spLocks noGrp="1"/>
          </p:cNvSpPr>
          <p:nvPr>
            <p:ph type="sldNum" sz="quarter" idx="12"/>
          </p:nvPr>
        </p:nvSpPr>
        <p:spPr/>
        <p:txBody>
          <a:bodyPr/>
          <a:lstStyle/>
          <a:p>
            <a:fld id="{A7CD31F4-64FA-4BA0-9498-67783267A8C8}" type="slidenum">
              <a:rPr lang="en-US" smtClean="0"/>
              <a:t>‹N°›</a:t>
            </a:fld>
            <a:endParaRPr lang="en-US"/>
          </a:p>
        </p:txBody>
      </p:sp>
    </p:spTree>
    <p:extLst>
      <p:ext uri="{BB962C8B-B14F-4D97-AF65-F5344CB8AC3E}">
        <p14:creationId xmlns:p14="http://schemas.microsoft.com/office/powerpoint/2010/main" val="324288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xmlns=""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584C988-A6DB-469A-B8AA-31866F36E83D}"/>
              </a:ext>
            </a:extLst>
          </p:cNvPr>
          <p:cNvSpPr>
            <a:spLocks noGrp="1"/>
          </p:cNvSpPr>
          <p:nvPr>
            <p:ph type="dt" sz="half" idx="10"/>
          </p:nvPr>
        </p:nvSpPr>
        <p:spPr/>
        <p:txBody>
          <a:bodyPr/>
          <a:lstStyle/>
          <a:p>
            <a:fld id="{72345051-2045-45DA-935E-2E3CA1A69ADC}" type="datetimeFigureOut">
              <a:rPr lang="en-US" smtClean="0"/>
              <a:t>3/17/2020</a:t>
            </a:fld>
            <a:endParaRPr lang="en-US"/>
          </a:p>
        </p:txBody>
      </p:sp>
      <p:sp>
        <p:nvSpPr>
          <p:cNvPr id="6" name="Footer Placeholder 5">
            <a:extLst>
              <a:ext uri="{FF2B5EF4-FFF2-40B4-BE49-F238E27FC236}">
                <a16:creationId xmlns:a16="http://schemas.microsoft.com/office/drawing/2014/main" xmlns=""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059376C-9810-49A5-BC9A-4E6A02175273}"/>
              </a:ext>
            </a:extLst>
          </p:cNvPr>
          <p:cNvSpPr>
            <a:spLocks noGrp="1"/>
          </p:cNvSpPr>
          <p:nvPr>
            <p:ph type="sldNum" sz="quarter" idx="12"/>
          </p:nvPr>
        </p:nvSpPr>
        <p:spPr/>
        <p:txBody>
          <a:bodyPr/>
          <a:lstStyle/>
          <a:p>
            <a:fld id="{A7CD31F4-64FA-4BA0-9498-67783267A8C8}" type="slidenum">
              <a:rPr lang="en-US" smtClean="0"/>
              <a:t>‹N°›</a:t>
            </a:fld>
            <a:endParaRPr lang="en-US"/>
          </a:p>
        </p:txBody>
      </p:sp>
      <p:sp>
        <p:nvSpPr>
          <p:cNvPr id="8" name="Rectangle 6" descr="Tag=AccentColor&#10;Flavor=Light&#10;Target=FillAndLine">
            <a:extLst>
              <a:ext uri="{FF2B5EF4-FFF2-40B4-BE49-F238E27FC236}">
                <a16:creationId xmlns:a16="http://schemas.microsoft.com/office/drawing/2014/main" xmlns=""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0943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xmlns=""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62C2F5B-DDDD-4E64-94A9-99E46F4B06A0}"/>
              </a:ext>
            </a:extLst>
          </p:cNvPr>
          <p:cNvSpPr>
            <a:spLocks noGrp="1"/>
          </p:cNvSpPr>
          <p:nvPr>
            <p:ph type="dt" sz="half" idx="10"/>
          </p:nvPr>
        </p:nvSpPr>
        <p:spPr/>
        <p:txBody>
          <a:bodyPr/>
          <a:lstStyle/>
          <a:p>
            <a:fld id="{72345051-2045-45DA-935E-2E3CA1A69ADC}" type="datetimeFigureOut">
              <a:rPr lang="en-US" smtClean="0"/>
              <a:t>3/17/2020</a:t>
            </a:fld>
            <a:endParaRPr lang="en-US"/>
          </a:p>
        </p:txBody>
      </p:sp>
      <p:sp>
        <p:nvSpPr>
          <p:cNvPr id="6" name="Footer Placeholder 5">
            <a:extLst>
              <a:ext uri="{FF2B5EF4-FFF2-40B4-BE49-F238E27FC236}">
                <a16:creationId xmlns:a16="http://schemas.microsoft.com/office/drawing/2014/main" xmlns=""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30F98C3-0B62-4361-8408-A01F70807CDB}"/>
              </a:ext>
            </a:extLst>
          </p:cNvPr>
          <p:cNvSpPr>
            <a:spLocks noGrp="1"/>
          </p:cNvSpPr>
          <p:nvPr>
            <p:ph type="sldNum" sz="quarter" idx="12"/>
          </p:nvPr>
        </p:nvSpPr>
        <p:spPr/>
        <p:txBody>
          <a:bodyPr/>
          <a:lstStyle/>
          <a:p>
            <a:fld id="{A7CD31F4-64FA-4BA0-9498-67783267A8C8}" type="slidenum">
              <a:rPr lang="en-US" smtClean="0"/>
              <a:t>‹N°›</a:t>
            </a:fld>
            <a:endParaRPr lang="en-US"/>
          </a:p>
        </p:txBody>
      </p:sp>
      <p:sp>
        <p:nvSpPr>
          <p:cNvPr id="8" name="Rectangle 6" descr="Tag=AccentColor&#10;Flavor=Light&#10;Target=FillAndLine">
            <a:extLst>
              <a:ext uri="{FF2B5EF4-FFF2-40B4-BE49-F238E27FC236}">
                <a16:creationId xmlns:a16="http://schemas.microsoft.com/office/drawing/2014/main" xmlns=""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8550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3/17/2020</a:t>
            </a:fld>
            <a:endParaRPr lang="en-US"/>
          </a:p>
        </p:txBody>
      </p:sp>
      <p:sp>
        <p:nvSpPr>
          <p:cNvPr id="5" name="Footer Placeholder 4">
            <a:extLst>
              <a:ext uri="{FF2B5EF4-FFF2-40B4-BE49-F238E27FC236}">
                <a16:creationId xmlns:a16="http://schemas.microsoft.com/office/drawing/2014/main" xmlns=""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‹N°›</a:t>
            </a:fld>
            <a:endParaRPr lang="en-US"/>
          </a:p>
        </p:txBody>
      </p:sp>
    </p:spTree>
    <p:extLst>
      <p:ext uri="{BB962C8B-B14F-4D97-AF65-F5344CB8AC3E}">
        <p14:creationId xmlns:p14="http://schemas.microsoft.com/office/powerpoint/2010/main" val="3440955274"/>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7" r:id="rId6"/>
    <p:sldLayoutId id="2147483752" r:id="rId7"/>
    <p:sldLayoutId id="2147483753" r:id="rId8"/>
    <p:sldLayoutId id="2147483754" r:id="rId9"/>
    <p:sldLayoutId id="2147483756" r:id="rId10"/>
    <p:sldLayoutId id="2147483755"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hyperlink" Target="https://view.genial.ly/5e70e4dd158a4d0f5ab8ce12/social-action-lacces-aux-soins-et-la-reduction-des-inegalites"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AD35AE2F-5E3A-49D9-8DE1-8A333BA408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xmlns="" id="{F6D6C3ED-CA3D-44F8-BD78-064E9E31F2D3}"/>
              </a:ext>
            </a:extLst>
          </p:cNvPr>
          <p:cNvPicPr>
            <a:picLocks noChangeAspect="1"/>
          </p:cNvPicPr>
          <p:nvPr/>
        </p:nvPicPr>
        <p:blipFill rotWithShape="1">
          <a:blip r:embed="rId2">
            <a:alphaModFix/>
          </a:blip>
          <a:srcRect t="15067" r="-1" b="324"/>
          <a:stretch/>
        </p:blipFill>
        <p:spPr>
          <a:xfrm>
            <a:off x="20" y="10"/>
            <a:ext cx="12188930" cy="6857990"/>
          </a:xfrm>
          <a:prstGeom prst="rect">
            <a:avLst/>
          </a:prstGeom>
        </p:spPr>
      </p:pic>
      <p:sp>
        <p:nvSpPr>
          <p:cNvPr id="11" name="Rectangle 6">
            <a:extLst>
              <a:ext uri="{FF2B5EF4-FFF2-40B4-BE49-F238E27FC236}">
                <a16:creationId xmlns:a16="http://schemas.microsoft.com/office/drawing/2014/main" xmlns="" id="{79EB4626-023C-436D-9F57-9EB46080909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838200" y="720953"/>
            <a:ext cx="10515600" cy="5416094"/>
          </a:xfrm>
          <a:custGeom>
            <a:avLst/>
            <a:gdLst>
              <a:gd name="connsiteX0" fmla="*/ 0 w 10515600"/>
              <a:gd name="connsiteY0" fmla="*/ 902700 h 5416094"/>
              <a:gd name="connsiteX1" fmla="*/ 902700 w 10515600"/>
              <a:gd name="connsiteY1" fmla="*/ 0 h 5416094"/>
              <a:gd name="connsiteX2" fmla="*/ 1746919 w 10515600"/>
              <a:gd name="connsiteY2" fmla="*/ 0 h 5416094"/>
              <a:gd name="connsiteX3" fmla="*/ 2242731 w 10515600"/>
              <a:gd name="connsiteY3" fmla="*/ 0 h 5416094"/>
              <a:gd name="connsiteX4" fmla="*/ 2912746 w 10515600"/>
              <a:gd name="connsiteY4" fmla="*/ 0 h 5416094"/>
              <a:gd name="connsiteX5" fmla="*/ 3321456 w 10515600"/>
              <a:gd name="connsiteY5" fmla="*/ 0 h 5416094"/>
              <a:gd name="connsiteX6" fmla="*/ 4165675 w 10515600"/>
              <a:gd name="connsiteY6" fmla="*/ 0 h 5416094"/>
              <a:gd name="connsiteX7" fmla="*/ 4835690 w 10515600"/>
              <a:gd name="connsiteY7" fmla="*/ 0 h 5416094"/>
              <a:gd name="connsiteX8" fmla="*/ 5679910 w 10515600"/>
              <a:gd name="connsiteY8" fmla="*/ 0 h 5416094"/>
              <a:gd name="connsiteX9" fmla="*/ 6262823 w 10515600"/>
              <a:gd name="connsiteY9" fmla="*/ 0 h 5416094"/>
              <a:gd name="connsiteX10" fmla="*/ 6758634 w 10515600"/>
              <a:gd name="connsiteY10" fmla="*/ 0 h 5416094"/>
              <a:gd name="connsiteX11" fmla="*/ 7428650 w 10515600"/>
              <a:gd name="connsiteY11" fmla="*/ 0 h 5416094"/>
              <a:gd name="connsiteX12" fmla="*/ 8185767 w 10515600"/>
              <a:gd name="connsiteY12" fmla="*/ 0 h 5416094"/>
              <a:gd name="connsiteX13" fmla="*/ 9029987 w 10515600"/>
              <a:gd name="connsiteY13" fmla="*/ 0 h 5416094"/>
              <a:gd name="connsiteX14" fmla="*/ 9612900 w 10515600"/>
              <a:gd name="connsiteY14" fmla="*/ 0 h 5416094"/>
              <a:gd name="connsiteX15" fmla="*/ 10515600 w 10515600"/>
              <a:gd name="connsiteY15" fmla="*/ 902700 h 5416094"/>
              <a:gd name="connsiteX16" fmla="*/ 10515600 w 10515600"/>
              <a:gd name="connsiteY16" fmla="*/ 1396162 h 5416094"/>
              <a:gd name="connsiteX17" fmla="*/ 10515600 w 10515600"/>
              <a:gd name="connsiteY17" fmla="*/ 2034051 h 5416094"/>
              <a:gd name="connsiteX18" fmla="*/ 10515600 w 10515600"/>
              <a:gd name="connsiteY18" fmla="*/ 2599726 h 5416094"/>
              <a:gd name="connsiteX19" fmla="*/ 10515600 w 10515600"/>
              <a:gd name="connsiteY19" fmla="*/ 3129295 h 5416094"/>
              <a:gd name="connsiteX20" fmla="*/ 10515600 w 10515600"/>
              <a:gd name="connsiteY20" fmla="*/ 3622756 h 5416094"/>
              <a:gd name="connsiteX21" fmla="*/ 10515600 w 10515600"/>
              <a:gd name="connsiteY21" fmla="*/ 4513394 h 5416094"/>
              <a:gd name="connsiteX22" fmla="*/ 9612900 w 10515600"/>
              <a:gd name="connsiteY22" fmla="*/ 5416094 h 5416094"/>
              <a:gd name="connsiteX23" fmla="*/ 8855783 w 10515600"/>
              <a:gd name="connsiteY23" fmla="*/ 5416094 h 5416094"/>
              <a:gd name="connsiteX24" fmla="*/ 8272869 w 10515600"/>
              <a:gd name="connsiteY24" fmla="*/ 5416094 h 5416094"/>
              <a:gd name="connsiteX25" fmla="*/ 7428650 w 10515600"/>
              <a:gd name="connsiteY25" fmla="*/ 5416094 h 5416094"/>
              <a:gd name="connsiteX26" fmla="*/ 6932838 w 10515600"/>
              <a:gd name="connsiteY26" fmla="*/ 5416094 h 5416094"/>
              <a:gd name="connsiteX27" fmla="*/ 6088619 w 10515600"/>
              <a:gd name="connsiteY27" fmla="*/ 5416094 h 5416094"/>
              <a:gd name="connsiteX28" fmla="*/ 5592808 w 10515600"/>
              <a:gd name="connsiteY28" fmla="*/ 5416094 h 5416094"/>
              <a:gd name="connsiteX29" fmla="*/ 4835690 w 10515600"/>
              <a:gd name="connsiteY29" fmla="*/ 5416094 h 5416094"/>
              <a:gd name="connsiteX30" fmla="*/ 3991471 w 10515600"/>
              <a:gd name="connsiteY30" fmla="*/ 5416094 h 5416094"/>
              <a:gd name="connsiteX31" fmla="*/ 3582762 w 10515600"/>
              <a:gd name="connsiteY31" fmla="*/ 5416094 h 5416094"/>
              <a:gd name="connsiteX32" fmla="*/ 2738542 w 10515600"/>
              <a:gd name="connsiteY32" fmla="*/ 5416094 h 5416094"/>
              <a:gd name="connsiteX33" fmla="*/ 1894323 w 10515600"/>
              <a:gd name="connsiteY33" fmla="*/ 5416094 h 5416094"/>
              <a:gd name="connsiteX34" fmla="*/ 1485613 w 10515600"/>
              <a:gd name="connsiteY34" fmla="*/ 5416094 h 5416094"/>
              <a:gd name="connsiteX35" fmla="*/ 902700 w 10515600"/>
              <a:gd name="connsiteY35" fmla="*/ 5416094 h 5416094"/>
              <a:gd name="connsiteX36" fmla="*/ 0 w 10515600"/>
              <a:gd name="connsiteY36" fmla="*/ 4513394 h 5416094"/>
              <a:gd name="connsiteX37" fmla="*/ 0 w 10515600"/>
              <a:gd name="connsiteY37" fmla="*/ 3983826 h 5416094"/>
              <a:gd name="connsiteX38" fmla="*/ 0 w 10515600"/>
              <a:gd name="connsiteY38" fmla="*/ 3490364 h 5416094"/>
              <a:gd name="connsiteX39" fmla="*/ 0 w 10515600"/>
              <a:gd name="connsiteY39" fmla="*/ 2816368 h 5416094"/>
              <a:gd name="connsiteX40" fmla="*/ 0 w 10515600"/>
              <a:gd name="connsiteY40" fmla="*/ 2142372 h 5416094"/>
              <a:gd name="connsiteX41" fmla="*/ 0 w 10515600"/>
              <a:gd name="connsiteY41" fmla="*/ 1648910 h 5416094"/>
              <a:gd name="connsiteX42" fmla="*/ 0 w 10515600"/>
              <a:gd name="connsiteY42" fmla="*/ 90270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0515600" h="5416094" fill="none" extrusionOk="0">
                <a:moveTo>
                  <a:pt x="0" y="902700"/>
                </a:moveTo>
                <a:cubicBezTo>
                  <a:pt x="-19339" y="382027"/>
                  <a:pt x="461614" y="-62174"/>
                  <a:pt x="902700" y="0"/>
                </a:cubicBezTo>
                <a:cubicBezTo>
                  <a:pt x="1262668" y="8044"/>
                  <a:pt x="1440695" y="-31846"/>
                  <a:pt x="1746919" y="0"/>
                </a:cubicBezTo>
                <a:cubicBezTo>
                  <a:pt x="2053143" y="31846"/>
                  <a:pt x="2032928" y="-12671"/>
                  <a:pt x="2242731" y="0"/>
                </a:cubicBezTo>
                <a:cubicBezTo>
                  <a:pt x="2452534" y="12671"/>
                  <a:pt x="2641794" y="-21752"/>
                  <a:pt x="2912746" y="0"/>
                </a:cubicBezTo>
                <a:cubicBezTo>
                  <a:pt x="3183699" y="21752"/>
                  <a:pt x="3189987" y="20419"/>
                  <a:pt x="3321456" y="0"/>
                </a:cubicBezTo>
                <a:cubicBezTo>
                  <a:pt x="3452925" y="-20419"/>
                  <a:pt x="3775727" y="742"/>
                  <a:pt x="4165675" y="0"/>
                </a:cubicBezTo>
                <a:cubicBezTo>
                  <a:pt x="4555623" y="-742"/>
                  <a:pt x="4540466" y="25386"/>
                  <a:pt x="4835690" y="0"/>
                </a:cubicBezTo>
                <a:cubicBezTo>
                  <a:pt x="5130914" y="-25386"/>
                  <a:pt x="5430015" y="14537"/>
                  <a:pt x="5679910" y="0"/>
                </a:cubicBezTo>
                <a:cubicBezTo>
                  <a:pt x="5929805" y="-14537"/>
                  <a:pt x="5992815" y="15277"/>
                  <a:pt x="6262823" y="0"/>
                </a:cubicBezTo>
                <a:cubicBezTo>
                  <a:pt x="6532831" y="-15277"/>
                  <a:pt x="6584465" y="-1217"/>
                  <a:pt x="6758634" y="0"/>
                </a:cubicBezTo>
                <a:cubicBezTo>
                  <a:pt x="6932803" y="1217"/>
                  <a:pt x="7223295" y="29394"/>
                  <a:pt x="7428650" y="0"/>
                </a:cubicBezTo>
                <a:cubicBezTo>
                  <a:pt x="7634005" y="-29394"/>
                  <a:pt x="7995773" y="8897"/>
                  <a:pt x="8185767" y="0"/>
                </a:cubicBezTo>
                <a:cubicBezTo>
                  <a:pt x="8375761" y="-8897"/>
                  <a:pt x="8805707" y="34597"/>
                  <a:pt x="9029987" y="0"/>
                </a:cubicBezTo>
                <a:cubicBezTo>
                  <a:pt x="9254267" y="-34597"/>
                  <a:pt x="9324614" y="-16829"/>
                  <a:pt x="9612900" y="0"/>
                </a:cubicBezTo>
                <a:cubicBezTo>
                  <a:pt x="10155739" y="86128"/>
                  <a:pt x="10564208" y="390468"/>
                  <a:pt x="10515600" y="902700"/>
                </a:cubicBezTo>
                <a:cubicBezTo>
                  <a:pt x="10506536" y="1129738"/>
                  <a:pt x="10511576" y="1179574"/>
                  <a:pt x="10515600" y="1396162"/>
                </a:cubicBezTo>
                <a:cubicBezTo>
                  <a:pt x="10519624" y="1612750"/>
                  <a:pt x="10523491" y="1748819"/>
                  <a:pt x="10515600" y="2034051"/>
                </a:cubicBezTo>
                <a:cubicBezTo>
                  <a:pt x="10507709" y="2319283"/>
                  <a:pt x="10516247" y="2386435"/>
                  <a:pt x="10515600" y="2599726"/>
                </a:cubicBezTo>
                <a:cubicBezTo>
                  <a:pt x="10514953" y="2813018"/>
                  <a:pt x="10537663" y="2917734"/>
                  <a:pt x="10515600" y="3129295"/>
                </a:cubicBezTo>
                <a:cubicBezTo>
                  <a:pt x="10493537" y="3340856"/>
                  <a:pt x="10505648" y="3444110"/>
                  <a:pt x="10515600" y="3622756"/>
                </a:cubicBezTo>
                <a:cubicBezTo>
                  <a:pt x="10525552" y="3801402"/>
                  <a:pt x="10536187" y="4161567"/>
                  <a:pt x="10515600" y="4513394"/>
                </a:cubicBezTo>
                <a:cubicBezTo>
                  <a:pt x="10500032" y="5008650"/>
                  <a:pt x="10187846" y="5431372"/>
                  <a:pt x="9612900" y="5416094"/>
                </a:cubicBezTo>
                <a:cubicBezTo>
                  <a:pt x="9285478" y="5425165"/>
                  <a:pt x="9106842" y="5381882"/>
                  <a:pt x="8855783" y="5416094"/>
                </a:cubicBezTo>
                <a:cubicBezTo>
                  <a:pt x="8604724" y="5450306"/>
                  <a:pt x="8395568" y="5391734"/>
                  <a:pt x="8272869" y="5416094"/>
                </a:cubicBezTo>
                <a:cubicBezTo>
                  <a:pt x="8150170" y="5440454"/>
                  <a:pt x="7650175" y="5418370"/>
                  <a:pt x="7428650" y="5416094"/>
                </a:cubicBezTo>
                <a:cubicBezTo>
                  <a:pt x="7207125" y="5413818"/>
                  <a:pt x="7054368" y="5412852"/>
                  <a:pt x="6932838" y="5416094"/>
                </a:cubicBezTo>
                <a:cubicBezTo>
                  <a:pt x="6811308" y="5419336"/>
                  <a:pt x="6283286" y="5378872"/>
                  <a:pt x="6088619" y="5416094"/>
                </a:cubicBezTo>
                <a:cubicBezTo>
                  <a:pt x="5893952" y="5453316"/>
                  <a:pt x="5785181" y="5416866"/>
                  <a:pt x="5592808" y="5416094"/>
                </a:cubicBezTo>
                <a:cubicBezTo>
                  <a:pt x="5400435" y="5415322"/>
                  <a:pt x="5118546" y="5450296"/>
                  <a:pt x="4835690" y="5416094"/>
                </a:cubicBezTo>
                <a:cubicBezTo>
                  <a:pt x="4552834" y="5381892"/>
                  <a:pt x="4334158" y="5455657"/>
                  <a:pt x="3991471" y="5416094"/>
                </a:cubicBezTo>
                <a:cubicBezTo>
                  <a:pt x="3648784" y="5376531"/>
                  <a:pt x="3714393" y="5419602"/>
                  <a:pt x="3582762" y="5416094"/>
                </a:cubicBezTo>
                <a:cubicBezTo>
                  <a:pt x="3451131" y="5412586"/>
                  <a:pt x="3139831" y="5440765"/>
                  <a:pt x="2738542" y="5416094"/>
                </a:cubicBezTo>
                <a:cubicBezTo>
                  <a:pt x="2337253" y="5391423"/>
                  <a:pt x="2190895" y="5414277"/>
                  <a:pt x="1894323" y="5416094"/>
                </a:cubicBezTo>
                <a:cubicBezTo>
                  <a:pt x="1597751" y="5417911"/>
                  <a:pt x="1581359" y="5415686"/>
                  <a:pt x="1485613" y="5416094"/>
                </a:cubicBezTo>
                <a:cubicBezTo>
                  <a:pt x="1389867" y="5416503"/>
                  <a:pt x="1024032" y="5431199"/>
                  <a:pt x="902700" y="5416094"/>
                </a:cubicBezTo>
                <a:cubicBezTo>
                  <a:pt x="528543" y="5413384"/>
                  <a:pt x="72262" y="4937846"/>
                  <a:pt x="0" y="4513394"/>
                </a:cubicBezTo>
                <a:cubicBezTo>
                  <a:pt x="19061" y="4384908"/>
                  <a:pt x="-14688" y="4099856"/>
                  <a:pt x="0" y="3983826"/>
                </a:cubicBezTo>
                <a:cubicBezTo>
                  <a:pt x="14688" y="3867796"/>
                  <a:pt x="23320" y="3727066"/>
                  <a:pt x="0" y="3490364"/>
                </a:cubicBezTo>
                <a:cubicBezTo>
                  <a:pt x="-23320" y="3253662"/>
                  <a:pt x="28367" y="3042836"/>
                  <a:pt x="0" y="2816368"/>
                </a:cubicBezTo>
                <a:cubicBezTo>
                  <a:pt x="-28367" y="2589900"/>
                  <a:pt x="26490" y="2414375"/>
                  <a:pt x="0" y="2142372"/>
                </a:cubicBezTo>
                <a:cubicBezTo>
                  <a:pt x="-26490" y="1870369"/>
                  <a:pt x="-12149" y="1868714"/>
                  <a:pt x="0" y="1648910"/>
                </a:cubicBezTo>
                <a:cubicBezTo>
                  <a:pt x="12149" y="1429106"/>
                  <a:pt x="-30083" y="1234771"/>
                  <a:pt x="0" y="902700"/>
                </a:cubicBezTo>
                <a:close/>
              </a:path>
              <a:path w="10515600" h="5416094" stroke="0" extrusionOk="0">
                <a:moveTo>
                  <a:pt x="0" y="902700"/>
                </a:moveTo>
                <a:cubicBezTo>
                  <a:pt x="-57306" y="368805"/>
                  <a:pt x="305054" y="37193"/>
                  <a:pt x="902700" y="0"/>
                </a:cubicBezTo>
                <a:cubicBezTo>
                  <a:pt x="1280419" y="-35006"/>
                  <a:pt x="1407743" y="-35339"/>
                  <a:pt x="1746919" y="0"/>
                </a:cubicBezTo>
                <a:cubicBezTo>
                  <a:pt x="2086095" y="35339"/>
                  <a:pt x="2146539" y="-12333"/>
                  <a:pt x="2329833" y="0"/>
                </a:cubicBezTo>
                <a:cubicBezTo>
                  <a:pt x="2513127" y="12333"/>
                  <a:pt x="2706706" y="12952"/>
                  <a:pt x="2825644" y="0"/>
                </a:cubicBezTo>
                <a:cubicBezTo>
                  <a:pt x="2944582" y="-12952"/>
                  <a:pt x="3420817" y="-27100"/>
                  <a:pt x="3582762" y="0"/>
                </a:cubicBezTo>
                <a:cubicBezTo>
                  <a:pt x="3744707" y="27100"/>
                  <a:pt x="4023584" y="-9167"/>
                  <a:pt x="4165675" y="0"/>
                </a:cubicBezTo>
                <a:cubicBezTo>
                  <a:pt x="4307766" y="9167"/>
                  <a:pt x="4770188" y="27031"/>
                  <a:pt x="5009894" y="0"/>
                </a:cubicBezTo>
                <a:cubicBezTo>
                  <a:pt x="5249600" y="-27031"/>
                  <a:pt x="5349881" y="-194"/>
                  <a:pt x="5505706" y="0"/>
                </a:cubicBezTo>
                <a:cubicBezTo>
                  <a:pt x="5661531" y="194"/>
                  <a:pt x="6129254" y="-29363"/>
                  <a:pt x="6349925" y="0"/>
                </a:cubicBezTo>
                <a:cubicBezTo>
                  <a:pt x="6570596" y="29363"/>
                  <a:pt x="6581199" y="-14617"/>
                  <a:pt x="6758634" y="0"/>
                </a:cubicBezTo>
                <a:cubicBezTo>
                  <a:pt x="6936069" y="14617"/>
                  <a:pt x="7246491" y="25675"/>
                  <a:pt x="7428650" y="0"/>
                </a:cubicBezTo>
                <a:cubicBezTo>
                  <a:pt x="7610809" y="-25675"/>
                  <a:pt x="7825190" y="-17078"/>
                  <a:pt x="8098665" y="0"/>
                </a:cubicBezTo>
                <a:cubicBezTo>
                  <a:pt x="8372141" y="17078"/>
                  <a:pt x="8559625" y="-21568"/>
                  <a:pt x="8681579" y="0"/>
                </a:cubicBezTo>
                <a:cubicBezTo>
                  <a:pt x="8803533" y="21568"/>
                  <a:pt x="9307226" y="-46066"/>
                  <a:pt x="9612900" y="0"/>
                </a:cubicBezTo>
                <a:cubicBezTo>
                  <a:pt x="10119954" y="-10560"/>
                  <a:pt x="10418674" y="366684"/>
                  <a:pt x="10515600" y="902700"/>
                </a:cubicBezTo>
                <a:cubicBezTo>
                  <a:pt x="10494548" y="1140809"/>
                  <a:pt x="10524881" y="1252168"/>
                  <a:pt x="10515600" y="1504482"/>
                </a:cubicBezTo>
                <a:cubicBezTo>
                  <a:pt x="10506319" y="1756796"/>
                  <a:pt x="10494309" y="1995078"/>
                  <a:pt x="10515600" y="2178479"/>
                </a:cubicBezTo>
                <a:cubicBezTo>
                  <a:pt x="10536891" y="2361880"/>
                  <a:pt x="10522845" y="2487483"/>
                  <a:pt x="10515600" y="2780261"/>
                </a:cubicBezTo>
                <a:cubicBezTo>
                  <a:pt x="10508355" y="3073039"/>
                  <a:pt x="10533694" y="3138252"/>
                  <a:pt x="10515600" y="3273722"/>
                </a:cubicBezTo>
                <a:cubicBezTo>
                  <a:pt x="10497506" y="3409192"/>
                  <a:pt x="10514952" y="3569910"/>
                  <a:pt x="10515600" y="3803291"/>
                </a:cubicBezTo>
                <a:cubicBezTo>
                  <a:pt x="10516248" y="4036672"/>
                  <a:pt x="10499126" y="4317688"/>
                  <a:pt x="10515600" y="4513394"/>
                </a:cubicBezTo>
                <a:cubicBezTo>
                  <a:pt x="10585499" y="4997151"/>
                  <a:pt x="10115437" y="5453981"/>
                  <a:pt x="9612900" y="5416094"/>
                </a:cubicBezTo>
                <a:cubicBezTo>
                  <a:pt x="9473271" y="5418358"/>
                  <a:pt x="9316384" y="5423764"/>
                  <a:pt x="9117089" y="5416094"/>
                </a:cubicBezTo>
                <a:cubicBezTo>
                  <a:pt x="8917794" y="5408424"/>
                  <a:pt x="8902141" y="5433256"/>
                  <a:pt x="8708379" y="5416094"/>
                </a:cubicBezTo>
                <a:cubicBezTo>
                  <a:pt x="8514617" y="5398933"/>
                  <a:pt x="8454700" y="5422387"/>
                  <a:pt x="8299670" y="5416094"/>
                </a:cubicBezTo>
                <a:cubicBezTo>
                  <a:pt x="8144640" y="5409801"/>
                  <a:pt x="7907022" y="5398388"/>
                  <a:pt x="7629654" y="5416094"/>
                </a:cubicBezTo>
                <a:cubicBezTo>
                  <a:pt x="7352286" y="5433800"/>
                  <a:pt x="7244777" y="5409877"/>
                  <a:pt x="7133843" y="5416094"/>
                </a:cubicBezTo>
                <a:cubicBezTo>
                  <a:pt x="7022909" y="5422311"/>
                  <a:pt x="6748865" y="5379753"/>
                  <a:pt x="6376726" y="5416094"/>
                </a:cubicBezTo>
                <a:cubicBezTo>
                  <a:pt x="6004587" y="5452435"/>
                  <a:pt x="5991442" y="5438860"/>
                  <a:pt x="5880914" y="5416094"/>
                </a:cubicBezTo>
                <a:cubicBezTo>
                  <a:pt x="5770386" y="5393328"/>
                  <a:pt x="5294303" y="5440618"/>
                  <a:pt x="5123797" y="5416094"/>
                </a:cubicBezTo>
                <a:cubicBezTo>
                  <a:pt x="4953291" y="5391570"/>
                  <a:pt x="4828705" y="5430421"/>
                  <a:pt x="4715088" y="5416094"/>
                </a:cubicBezTo>
                <a:cubicBezTo>
                  <a:pt x="4601471" y="5401767"/>
                  <a:pt x="4227806" y="5381491"/>
                  <a:pt x="3957970" y="5416094"/>
                </a:cubicBezTo>
                <a:cubicBezTo>
                  <a:pt x="3688134" y="5450697"/>
                  <a:pt x="3670638" y="5425309"/>
                  <a:pt x="3462159" y="5416094"/>
                </a:cubicBezTo>
                <a:cubicBezTo>
                  <a:pt x="3253680" y="5406879"/>
                  <a:pt x="3167443" y="5432031"/>
                  <a:pt x="3053449" y="5416094"/>
                </a:cubicBezTo>
                <a:cubicBezTo>
                  <a:pt x="2939455" y="5400158"/>
                  <a:pt x="2701485" y="5433995"/>
                  <a:pt x="2557638" y="5416094"/>
                </a:cubicBezTo>
                <a:cubicBezTo>
                  <a:pt x="2413791" y="5398193"/>
                  <a:pt x="2168647" y="5424510"/>
                  <a:pt x="1800521" y="5416094"/>
                </a:cubicBezTo>
                <a:cubicBezTo>
                  <a:pt x="1432395" y="5407678"/>
                  <a:pt x="1261364" y="5454497"/>
                  <a:pt x="902700" y="5416094"/>
                </a:cubicBezTo>
                <a:cubicBezTo>
                  <a:pt x="519468" y="5419760"/>
                  <a:pt x="63003" y="5077223"/>
                  <a:pt x="0" y="4513394"/>
                </a:cubicBezTo>
                <a:cubicBezTo>
                  <a:pt x="-20265" y="4243495"/>
                  <a:pt x="27650" y="4053844"/>
                  <a:pt x="0" y="3911612"/>
                </a:cubicBezTo>
                <a:cubicBezTo>
                  <a:pt x="-27650" y="3769380"/>
                  <a:pt x="24988" y="3469350"/>
                  <a:pt x="0" y="3309829"/>
                </a:cubicBezTo>
                <a:cubicBezTo>
                  <a:pt x="-24988" y="3150308"/>
                  <a:pt x="-16973" y="2933511"/>
                  <a:pt x="0" y="2780261"/>
                </a:cubicBezTo>
                <a:cubicBezTo>
                  <a:pt x="16973" y="2627011"/>
                  <a:pt x="-11552" y="2315258"/>
                  <a:pt x="0" y="2106265"/>
                </a:cubicBezTo>
                <a:cubicBezTo>
                  <a:pt x="11552" y="1897272"/>
                  <a:pt x="-9167" y="1726905"/>
                  <a:pt x="0" y="1504482"/>
                </a:cubicBezTo>
                <a:cubicBezTo>
                  <a:pt x="9167" y="1282059"/>
                  <a:pt x="10972" y="1160784"/>
                  <a:pt x="0" y="902700"/>
                </a:cubicBezTo>
                <a:close/>
              </a:path>
            </a:pathLst>
          </a:custGeom>
          <a:gradFill>
            <a:gsLst>
              <a:gs pos="50000">
                <a:schemeClr val="tx1">
                  <a:alpha val="30000"/>
                </a:schemeClr>
              </a:gs>
              <a:gs pos="80000">
                <a:schemeClr val="tx1">
                  <a:alpha val="15000"/>
                </a:schemeClr>
              </a:gs>
              <a:gs pos="0">
                <a:schemeClr val="tx1">
                  <a:alpha val="0"/>
                </a:schemeClr>
              </a:gs>
              <a:gs pos="20000">
                <a:schemeClr val="tx1">
                  <a:alpha val="15000"/>
                </a:schemeClr>
              </a:gs>
              <a:gs pos="100000">
                <a:schemeClr val="tx1">
                  <a:alpha val="0"/>
                </a:schemeClr>
              </a:gs>
            </a:gsLst>
            <a:lin ang="16200000" scaled="1"/>
          </a:gradFill>
          <a:ln w="60325" cap="rnd">
            <a:solidFill>
              <a:schemeClr val="bg1"/>
            </a:solidFill>
            <a:round/>
            <a:extLst>
              <a:ext uri="{C807C97D-BFC1-408E-A445-0C87EB9F89A2}">
                <ask:lineSketchStyleProps xmlns:ask="http://schemas.microsoft.com/office/drawing/2018/sketchyshapes" xmlns="" sd="1219033472">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C06070A9-0710-F448-A1FC-B8F640BB9FB2}"/>
              </a:ext>
            </a:extLst>
          </p:cNvPr>
          <p:cNvSpPr>
            <a:spLocks noGrp="1"/>
          </p:cNvSpPr>
          <p:nvPr>
            <p:ph type="ctrTitle"/>
          </p:nvPr>
        </p:nvSpPr>
        <p:spPr>
          <a:xfrm>
            <a:off x="1524000" y="1122363"/>
            <a:ext cx="9144000" cy="3063240"/>
          </a:xfrm>
        </p:spPr>
        <p:txBody>
          <a:bodyPr>
            <a:normAutofit/>
          </a:bodyPr>
          <a:lstStyle/>
          <a:p>
            <a:pPr algn="ctr"/>
            <a:r>
              <a:rPr lang="fr-FR">
                <a:solidFill>
                  <a:schemeClr val="bg1"/>
                </a:solidFill>
              </a:rPr>
              <a:t>L’accès aux soins et la réduction des inégalités</a:t>
            </a:r>
          </a:p>
        </p:txBody>
      </p:sp>
      <p:sp>
        <p:nvSpPr>
          <p:cNvPr id="3" name="Sous-titre 2">
            <a:extLst>
              <a:ext uri="{FF2B5EF4-FFF2-40B4-BE49-F238E27FC236}">
                <a16:creationId xmlns:a16="http://schemas.microsoft.com/office/drawing/2014/main" xmlns="" id="{109A4150-5A15-1046-A41A-E351A3D6E57C}"/>
              </a:ext>
            </a:extLst>
          </p:cNvPr>
          <p:cNvSpPr>
            <a:spLocks noGrp="1"/>
          </p:cNvSpPr>
          <p:nvPr>
            <p:ph type="subTitle" idx="1"/>
          </p:nvPr>
        </p:nvSpPr>
        <p:spPr>
          <a:xfrm>
            <a:off x="1524000" y="4599432"/>
            <a:ext cx="9144000" cy="1225296"/>
          </a:xfrm>
        </p:spPr>
        <p:txBody>
          <a:bodyPr>
            <a:normAutofit/>
          </a:bodyPr>
          <a:lstStyle/>
          <a:p>
            <a:pPr algn="ctr"/>
            <a:r>
              <a:rPr lang="fr-FR" sz="3200" dirty="0">
                <a:solidFill>
                  <a:schemeClr val="bg1"/>
                </a:solidFill>
              </a:rPr>
              <a:t>Quelques éléments de correction</a:t>
            </a:r>
          </a:p>
        </p:txBody>
      </p:sp>
      <p:sp>
        <p:nvSpPr>
          <p:cNvPr id="13" name="Rectangle 6">
            <a:extLst>
              <a:ext uri="{FF2B5EF4-FFF2-40B4-BE49-F238E27FC236}">
                <a16:creationId xmlns:a16="http://schemas.microsoft.com/office/drawing/2014/main" xmlns="" id="{04D8AD8F-EF7F-481F-B99A-B851389705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974206" y="44194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7973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43DAA0EF-336D-4CDC-A9A2-8460363E27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xmlns="" id="{FD079A19-B31E-4129-A464-7547FF05AE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2CB38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a16="http://schemas.microsoft.com/office/drawing/2014/main" xmlns="" id="{AEE7AFCA-0D0A-DF4E-A427-2933A76015A1}"/>
              </a:ext>
            </a:extLst>
          </p:cNvPr>
          <p:cNvSpPr>
            <a:spLocks noGrp="1"/>
          </p:cNvSpPr>
          <p:nvPr>
            <p:ph type="title"/>
          </p:nvPr>
        </p:nvSpPr>
        <p:spPr>
          <a:xfrm>
            <a:off x="635001" y="640823"/>
            <a:ext cx="3103194" cy="5583148"/>
          </a:xfrm>
        </p:spPr>
        <p:txBody>
          <a:bodyPr anchor="ctr">
            <a:normAutofit/>
          </a:bodyPr>
          <a:lstStyle/>
          <a:p>
            <a:r>
              <a:rPr lang="fr-FR">
                <a:solidFill>
                  <a:schemeClr val="bg1"/>
                </a:solidFill>
              </a:rPr>
              <a:t>La PMI</a:t>
            </a:r>
          </a:p>
        </p:txBody>
      </p:sp>
      <p:graphicFrame>
        <p:nvGraphicFramePr>
          <p:cNvPr id="5" name="Espace réservé du contenu 2">
            <a:extLst>
              <a:ext uri="{FF2B5EF4-FFF2-40B4-BE49-F238E27FC236}">
                <a16:creationId xmlns:a16="http://schemas.microsoft.com/office/drawing/2014/main" xmlns="" id="{53492B98-7378-4E29-A144-B14217498A3A}"/>
              </a:ext>
            </a:extLst>
          </p:cNvPr>
          <p:cNvGraphicFramePr>
            <a:graphicFrameLocks noGrp="1"/>
          </p:cNvGraphicFramePr>
          <p:nvPr>
            <p:ph idx="1"/>
            <p:extLst>
              <p:ext uri="{D42A27DB-BD31-4B8C-83A1-F6EECF244321}">
                <p14:modId xmlns:p14="http://schemas.microsoft.com/office/powerpoint/2010/main" val="3547381123"/>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0209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AD3AEB8-FFD0-4560-A42B-D0A33E1D645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y content container">
            <a:extLst>
              <a:ext uri="{FF2B5EF4-FFF2-40B4-BE49-F238E27FC236}">
                <a16:creationId xmlns:a16="http://schemas.microsoft.com/office/drawing/2014/main" xmlns="" id="{F53AD421-C5C8-4C52-9DD0-6A594F21A5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75564" y="493776"/>
            <a:ext cx="11040872" cy="5722227"/>
          </a:xfrm>
          <a:custGeom>
            <a:avLst/>
            <a:gdLst>
              <a:gd name="connsiteX0" fmla="*/ 0 w 11040872"/>
              <a:gd name="connsiteY0" fmla="*/ 0 h 5722227"/>
              <a:gd name="connsiteX1" fmla="*/ 910872 w 11040872"/>
              <a:gd name="connsiteY1" fmla="*/ 0 h 5722227"/>
              <a:gd name="connsiteX2" fmla="*/ 1821744 w 11040872"/>
              <a:gd name="connsiteY2" fmla="*/ 0 h 5722227"/>
              <a:gd name="connsiteX3" fmla="*/ 2511798 w 11040872"/>
              <a:gd name="connsiteY3" fmla="*/ 0 h 5722227"/>
              <a:gd name="connsiteX4" fmla="*/ 3312262 w 11040872"/>
              <a:gd name="connsiteY4" fmla="*/ 0 h 5722227"/>
              <a:gd name="connsiteX5" fmla="*/ 4002316 w 11040872"/>
              <a:gd name="connsiteY5" fmla="*/ 0 h 5722227"/>
              <a:gd name="connsiteX6" fmla="*/ 4692371 w 11040872"/>
              <a:gd name="connsiteY6" fmla="*/ 0 h 5722227"/>
              <a:gd name="connsiteX7" fmla="*/ 5382425 w 11040872"/>
              <a:gd name="connsiteY7" fmla="*/ 0 h 5722227"/>
              <a:gd name="connsiteX8" fmla="*/ 5741253 w 11040872"/>
              <a:gd name="connsiteY8" fmla="*/ 0 h 5722227"/>
              <a:gd name="connsiteX9" fmla="*/ 6541717 w 11040872"/>
              <a:gd name="connsiteY9" fmla="*/ 0 h 5722227"/>
              <a:gd name="connsiteX10" fmla="*/ 6900545 w 11040872"/>
              <a:gd name="connsiteY10" fmla="*/ 0 h 5722227"/>
              <a:gd name="connsiteX11" fmla="*/ 7590600 w 11040872"/>
              <a:gd name="connsiteY11" fmla="*/ 0 h 5722227"/>
              <a:gd name="connsiteX12" fmla="*/ 8501471 w 11040872"/>
              <a:gd name="connsiteY12" fmla="*/ 0 h 5722227"/>
              <a:gd name="connsiteX13" fmla="*/ 9412343 w 11040872"/>
              <a:gd name="connsiteY13" fmla="*/ 0 h 5722227"/>
              <a:gd name="connsiteX14" fmla="*/ 10212807 w 11040872"/>
              <a:gd name="connsiteY14" fmla="*/ 0 h 5722227"/>
              <a:gd name="connsiteX15" fmla="*/ 11040872 w 11040872"/>
              <a:gd name="connsiteY15" fmla="*/ 0 h 5722227"/>
              <a:gd name="connsiteX16" fmla="*/ 11040872 w 11040872"/>
              <a:gd name="connsiteY16" fmla="*/ 464136 h 5722227"/>
              <a:gd name="connsiteX17" fmla="*/ 11040872 w 11040872"/>
              <a:gd name="connsiteY17" fmla="*/ 1099939 h 5722227"/>
              <a:gd name="connsiteX18" fmla="*/ 11040872 w 11040872"/>
              <a:gd name="connsiteY18" fmla="*/ 1735742 h 5722227"/>
              <a:gd name="connsiteX19" fmla="*/ 11040872 w 11040872"/>
              <a:gd name="connsiteY19" fmla="*/ 2314323 h 5722227"/>
              <a:gd name="connsiteX20" fmla="*/ 11040872 w 11040872"/>
              <a:gd name="connsiteY20" fmla="*/ 3064570 h 5722227"/>
              <a:gd name="connsiteX21" fmla="*/ 11040872 w 11040872"/>
              <a:gd name="connsiteY21" fmla="*/ 3585929 h 5722227"/>
              <a:gd name="connsiteX22" fmla="*/ 11040872 w 11040872"/>
              <a:gd name="connsiteY22" fmla="*/ 4336176 h 5722227"/>
              <a:gd name="connsiteX23" fmla="*/ 11040872 w 11040872"/>
              <a:gd name="connsiteY23" fmla="*/ 4857535 h 5722227"/>
              <a:gd name="connsiteX24" fmla="*/ 11040872 w 11040872"/>
              <a:gd name="connsiteY24" fmla="*/ 5722227 h 5722227"/>
              <a:gd name="connsiteX25" fmla="*/ 10130000 w 11040872"/>
              <a:gd name="connsiteY25" fmla="*/ 5722227 h 5722227"/>
              <a:gd name="connsiteX26" fmla="*/ 9550354 w 11040872"/>
              <a:gd name="connsiteY26" fmla="*/ 5722227 h 5722227"/>
              <a:gd name="connsiteX27" fmla="*/ 8749891 w 11040872"/>
              <a:gd name="connsiteY27" fmla="*/ 5722227 h 5722227"/>
              <a:gd name="connsiteX28" fmla="*/ 8391063 w 11040872"/>
              <a:gd name="connsiteY28" fmla="*/ 5722227 h 5722227"/>
              <a:gd name="connsiteX29" fmla="*/ 7480191 w 11040872"/>
              <a:gd name="connsiteY29" fmla="*/ 5722227 h 5722227"/>
              <a:gd name="connsiteX30" fmla="*/ 6900545 w 11040872"/>
              <a:gd name="connsiteY30" fmla="*/ 5722227 h 5722227"/>
              <a:gd name="connsiteX31" fmla="*/ 6210491 w 11040872"/>
              <a:gd name="connsiteY31" fmla="*/ 5722227 h 5722227"/>
              <a:gd name="connsiteX32" fmla="*/ 5741253 w 11040872"/>
              <a:gd name="connsiteY32" fmla="*/ 5722227 h 5722227"/>
              <a:gd name="connsiteX33" fmla="*/ 4940790 w 11040872"/>
              <a:gd name="connsiteY33" fmla="*/ 5722227 h 5722227"/>
              <a:gd name="connsiteX34" fmla="*/ 4029918 w 11040872"/>
              <a:gd name="connsiteY34" fmla="*/ 5722227 h 5722227"/>
              <a:gd name="connsiteX35" fmla="*/ 3450273 w 11040872"/>
              <a:gd name="connsiteY35" fmla="*/ 5722227 h 5722227"/>
              <a:gd name="connsiteX36" fmla="*/ 2539401 w 11040872"/>
              <a:gd name="connsiteY36" fmla="*/ 5722227 h 5722227"/>
              <a:gd name="connsiteX37" fmla="*/ 1849346 w 11040872"/>
              <a:gd name="connsiteY37" fmla="*/ 5722227 h 5722227"/>
              <a:gd name="connsiteX38" fmla="*/ 938474 w 11040872"/>
              <a:gd name="connsiteY38" fmla="*/ 5722227 h 5722227"/>
              <a:gd name="connsiteX39" fmla="*/ 0 w 11040872"/>
              <a:gd name="connsiteY39" fmla="*/ 5722227 h 5722227"/>
              <a:gd name="connsiteX40" fmla="*/ 0 w 11040872"/>
              <a:gd name="connsiteY40" fmla="*/ 5200869 h 5722227"/>
              <a:gd name="connsiteX41" fmla="*/ 0 w 11040872"/>
              <a:gd name="connsiteY41" fmla="*/ 4507843 h 5722227"/>
              <a:gd name="connsiteX42" fmla="*/ 0 w 11040872"/>
              <a:gd name="connsiteY42" fmla="*/ 3814818 h 5722227"/>
              <a:gd name="connsiteX43" fmla="*/ 0 w 11040872"/>
              <a:gd name="connsiteY43" fmla="*/ 3064570 h 5722227"/>
              <a:gd name="connsiteX44" fmla="*/ 0 w 11040872"/>
              <a:gd name="connsiteY44" fmla="*/ 2600434 h 5722227"/>
              <a:gd name="connsiteX45" fmla="*/ 0 w 11040872"/>
              <a:gd name="connsiteY45" fmla="*/ 2136298 h 5722227"/>
              <a:gd name="connsiteX46" fmla="*/ 0 w 11040872"/>
              <a:gd name="connsiteY46" fmla="*/ 1386051 h 5722227"/>
              <a:gd name="connsiteX47" fmla="*/ 0 w 11040872"/>
              <a:gd name="connsiteY47" fmla="*/ 807470 h 5722227"/>
              <a:gd name="connsiteX48" fmla="*/ 0 w 11040872"/>
              <a:gd name="connsiteY48" fmla="*/ 0 h 5722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1040872" h="5722227" fill="none" extrusionOk="0">
                <a:moveTo>
                  <a:pt x="0" y="0"/>
                </a:moveTo>
                <a:cubicBezTo>
                  <a:pt x="193592" y="6224"/>
                  <a:pt x="601481" y="42917"/>
                  <a:pt x="910872" y="0"/>
                </a:cubicBezTo>
                <a:cubicBezTo>
                  <a:pt x="1220263" y="-42917"/>
                  <a:pt x="1370975" y="12188"/>
                  <a:pt x="1821744" y="0"/>
                </a:cubicBezTo>
                <a:cubicBezTo>
                  <a:pt x="2272513" y="-12188"/>
                  <a:pt x="2243945" y="-6271"/>
                  <a:pt x="2511798" y="0"/>
                </a:cubicBezTo>
                <a:cubicBezTo>
                  <a:pt x="2779651" y="6271"/>
                  <a:pt x="2961954" y="-6589"/>
                  <a:pt x="3312262" y="0"/>
                </a:cubicBezTo>
                <a:cubicBezTo>
                  <a:pt x="3662570" y="6589"/>
                  <a:pt x="3695138" y="3008"/>
                  <a:pt x="4002316" y="0"/>
                </a:cubicBezTo>
                <a:cubicBezTo>
                  <a:pt x="4309494" y="-3008"/>
                  <a:pt x="4393447" y="-11115"/>
                  <a:pt x="4692371" y="0"/>
                </a:cubicBezTo>
                <a:cubicBezTo>
                  <a:pt x="4991295" y="11115"/>
                  <a:pt x="5213542" y="-5299"/>
                  <a:pt x="5382425" y="0"/>
                </a:cubicBezTo>
                <a:cubicBezTo>
                  <a:pt x="5551308" y="5299"/>
                  <a:pt x="5648021" y="11335"/>
                  <a:pt x="5741253" y="0"/>
                </a:cubicBezTo>
                <a:cubicBezTo>
                  <a:pt x="5834485" y="-11335"/>
                  <a:pt x="6259648" y="-13136"/>
                  <a:pt x="6541717" y="0"/>
                </a:cubicBezTo>
                <a:cubicBezTo>
                  <a:pt x="6823786" y="13136"/>
                  <a:pt x="6733802" y="-6108"/>
                  <a:pt x="6900545" y="0"/>
                </a:cubicBezTo>
                <a:cubicBezTo>
                  <a:pt x="7067288" y="6108"/>
                  <a:pt x="7323355" y="24168"/>
                  <a:pt x="7590600" y="0"/>
                </a:cubicBezTo>
                <a:cubicBezTo>
                  <a:pt x="7857845" y="-24168"/>
                  <a:pt x="8117504" y="38708"/>
                  <a:pt x="8501471" y="0"/>
                </a:cubicBezTo>
                <a:cubicBezTo>
                  <a:pt x="8885438" y="-38708"/>
                  <a:pt x="8998654" y="-37342"/>
                  <a:pt x="9412343" y="0"/>
                </a:cubicBezTo>
                <a:cubicBezTo>
                  <a:pt x="9826032" y="37342"/>
                  <a:pt x="9895725" y="7712"/>
                  <a:pt x="10212807" y="0"/>
                </a:cubicBezTo>
                <a:cubicBezTo>
                  <a:pt x="10529889" y="-7712"/>
                  <a:pt x="10868714" y="4378"/>
                  <a:pt x="11040872" y="0"/>
                </a:cubicBezTo>
                <a:cubicBezTo>
                  <a:pt x="11043731" y="126419"/>
                  <a:pt x="11023020" y="340205"/>
                  <a:pt x="11040872" y="464136"/>
                </a:cubicBezTo>
                <a:cubicBezTo>
                  <a:pt x="11058724" y="588067"/>
                  <a:pt x="11029141" y="954408"/>
                  <a:pt x="11040872" y="1099939"/>
                </a:cubicBezTo>
                <a:cubicBezTo>
                  <a:pt x="11052603" y="1245470"/>
                  <a:pt x="11062638" y="1462876"/>
                  <a:pt x="11040872" y="1735742"/>
                </a:cubicBezTo>
                <a:cubicBezTo>
                  <a:pt x="11019106" y="2008608"/>
                  <a:pt x="11024038" y="2070917"/>
                  <a:pt x="11040872" y="2314323"/>
                </a:cubicBezTo>
                <a:cubicBezTo>
                  <a:pt x="11057706" y="2557729"/>
                  <a:pt x="11069457" y="2766692"/>
                  <a:pt x="11040872" y="3064570"/>
                </a:cubicBezTo>
                <a:cubicBezTo>
                  <a:pt x="11012287" y="3362448"/>
                  <a:pt x="11046770" y="3457258"/>
                  <a:pt x="11040872" y="3585929"/>
                </a:cubicBezTo>
                <a:cubicBezTo>
                  <a:pt x="11034974" y="3714600"/>
                  <a:pt x="11008593" y="4061907"/>
                  <a:pt x="11040872" y="4336176"/>
                </a:cubicBezTo>
                <a:cubicBezTo>
                  <a:pt x="11073151" y="4610445"/>
                  <a:pt x="11024061" y="4741691"/>
                  <a:pt x="11040872" y="4857535"/>
                </a:cubicBezTo>
                <a:cubicBezTo>
                  <a:pt x="11057683" y="4973379"/>
                  <a:pt x="11061382" y="5390575"/>
                  <a:pt x="11040872" y="5722227"/>
                </a:cubicBezTo>
                <a:cubicBezTo>
                  <a:pt x="10705289" y="5754948"/>
                  <a:pt x="10500356" y="5715132"/>
                  <a:pt x="10130000" y="5722227"/>
                </a:cubicBezTo>
                <a:cubicBezTo>
                  <a:pt x="9759644" y="5729322"/>
                  <a:pt x="9690200" y="5718288"/>
                  <a:pt x="9550354" y="5722227"/>
                </a:cubicBezTo>
                <a:cubicBezTo>
                  <a:pt x="9410508" y="5726166"/>
                  <a:pt x="9085883" y="5714152"/>
                  <a:pt x="8749891" y="5722227"/>
                </a:cubicBezTo>
                <a:cubicBezTo>
                  <a:pt x="8413899" y="5730302"/>
                  <a:pt x="8487114" y="5705710"/>
                  <a:pt x="8391063" y="5722227"/>
                </a:cubicBezTo>
                <a:cubicBezTo>
                  <a:pt x="8295012" y="5738744"/>
                  <a:pt x="7670612" y="5701988"/>
                  <a:pt x="7480191" y="5722227"/>
                </a:cubicBezTo>
                <a:cubicBezTo>
                  <a:pt x="7289770" y="5742466"/>
                  <a:pt x="7167607" y="5741605"/>
                  <a:pt x="6900545" y="5722227"/>
                </a:cubicBezTo>
                <a:cubicBezTo>
                  <a:pt x="6633483" y="5702849"/>
                  <a:pt x="6439920" y="5728897"/>
                  <a:pt x="6210491" y="5722227"/>
                </a:cubicBezTo>
                <a:cubicBezTo>
                  <a:pt x="5981062" y="5715557"/>
                  <a:pt x="5915480" y="5731659"/>
                  <a:pt x="5741253" y="5722227"/>
                </a:cubicBezTo>
                <a:cubicBezTo>
                  <a:pt x="5567026" y="5712795"/>
                  <a:pt x="5278617" y="5707418"/>
                  <a:pt x="4940790" y="5722227"/>
                </a:cubicBezTo>
                <a:cubicBezTo>
                  <a:pt x="4602963" y="5737036"/>
                  <a:pt x="4321539" y="5753746"/>
                  <a:pt x="4029918" y="5722227"/>
                </a:cubicBezTo>
                <a:cubicBezTo>
                  <a:pt x="3738297" y="5690708"/>
                  <a:pt x="3717506" y="5732521"/>
                  <a:pt x="3450273" y="5722227"/>
                </a:cubicBezTo>
                <a:cubicBezTo>
                  <a:pt x="3183041" y="5711933"/>
                  <a:pt x="2913596" y="5698063"/>
                  <a:pt x="2539401" y="5722227"/>
                </a:cubicBezTo>
                <a:cubicBezTo>
                  <a:pt x="2165206" y="5746391"/>
                  <a:pt x="2032456" y="5707324"/>
                  <a:pt x="1849346" y="5722227"/>
                </a:cubicBezTo>
                <a:cubicBezTo>
                  <a:pt x="1666237" y="5737130"/>
                  <a:pt x="1209225" y="5720784"/>
                  <a:pt x="938474" y="5722227"/>
                </a:cubicBezTo>
                <a:cubicBezTo>
                  <a:pt x="667723" y="5723670"/>
                  <a:pt x="389175" y="5759320"/>
                  <a:pt x="0" y="5722227"/>
                </a:cubicBezTo>
                <a:cubicBezTo>
                  <a:pt x="-10554" y="5514969"/>
                  <a:pt x="-3520" y="5347189"/>
                  <a:pt x="0" y="5200869"/>
                </a:cubicBezTo>
                <a:cubicBezTo>
                  <a:pt x="3520" y="5054549"/>
                  <a:pt x="11246" y="4701970"/>
                  <a:pt x="0" y="4507843"/>
                </a:cubicBezTo>
                <a:cubicBezTo>
                  <a:pt x="-11246" y="4313716"/>
                  <a:pt x="10271" y="4091344"/>
                  <a:pt x="0" y="3814818"/>
                </a:cubicBezTo>
                <a:cubicBezTo>
                  <a:pt x="-10271" y="3538293"/>
                  <a:pt x="31723" y="3330628"/>
                  <a:pt x="0" y="3064570"/>
                </a:cubicBezTo>
                <a:cubicBezTo>
                  <a:pt x="-31723" y="2798512"/>
                  <a:pt x="-5483" y="2770126"/>
                  <a:pt x="0" y="2600434"/>
                </a:cubicBezTo>
                <a:cubicBezTo>
                  <a:pt x="5483" y="2430742"/>
                  <a:pt x="10642" y="2318769"/>
                  <a:pt x="0" y="2136298"/>
                </a:cubicBezTo>
                <a:cubicBezTo>
                  <a:pt x="-10642" y="1953827"/>
                  <a:pt x="-10005" y="1555188"/>
                  <a:pt x="0" y="1386051"/>
                </a:cubicBezTo>
                <a:cubicBezTo>
                  <a:pt x="10005" y="1216914"/>
                  <a:pt x="-22640" y="953234"/>
                  <a:pt x="0" y="807470"/>
                </a:cubicBezTo>
                <a:cubicBezTo>
                  <a:pt x="22640" y="661706"/>
                  <a:pt x="-32744" y="287432"/>
                  <a:pt x="0" y="0"/>
                </a:cubicBezTo>
                <a:close/>
              </a:path>
              <a:path w="11040872" h="5722227" stroke="0" extrusionOk="0">
                <a:moveTo>
                  <a:pt x="0" y="0"/>
                </a:moveTo>
                <a:cubicBezTo>
                  <a:pt x="169384" y="-10635"/>
                  <a:pt x="370826" y="9208"/>
                  <a:pt x="579646" y="0"/>
                </a:cubicBezTo>
                <a:cubicBezTo>
                  <a:pt x="788466" y="-9208"/>
                  <a:pt x="775343" y="6784"/>
                  <a:pt x="938474" y="0"/>
                </a:cubicBezTo>
                <a:cubicBezTo>
                  <a:pt x="1101605" y="-6784"/>
                  <a:pt x="1565487" y="3846"/>
                  <a:pt x="1849346" y="0"/>
                </a:cubicBezTo>
                <a:cubicBezTo>
                  <a:pt x="2133205" y="-3846"/>
                  <a:pt x="2146701" y="-4656"/>
                  <a:pt x="2428992" y="0"/>
                </a:cubicBezTo>
                <a:cubicBezTo>
                  <a:pt x="2711283" y="4656"/>
                  <a:pt x="2812175" y="-11466"/>
                  <a:pt x="3008638" y="0"/>
                </a:cubicBezTo>
                <a:cubicBezTo>
                  <a:pt x="3205101" y="11466"/>
                  <a:pt x="3727763" y="-32961"/>
                  <a:pt x="3919510" y="0"/>
                </a:cubicBezTo>
                <a:cubicBezTo>
                  <a:pt x="4111257" y="32961"/>
                  <a:pt x="4220253" y="-16430"/>
                  <a:pt x="4388747" y="0"/>
                </a:cubicBezTo>
                <a:cubicBezTo>
                  <a:pt x="4557241" y="16430"/>
                  <a:pt x="4940065" y="-21977"/>
                  <a:pt x="5299619" y="0"/>
                </a:cubicBezTo>
                <a:cubicBezTo>
                  <a:pt x="5659173" y="21977"/>
                  <a:pt x="5814444" y="26556"/>
                  <a:pt x="6210491" y="0"/>
                </a:cubicBezTo>
                <a:cubicBezTo>
                  <a:pt x="6606538" y="-26556"/>
                  <a:pt x="6659560" y="23104"/>
                  <a:pt x="6900545" y="0"/>
                </a:cubicBezTo>
                <a:cubicBezTo>
                  <a:pt x="7141530" y="-23104"/>
                  <a:pt x="7601869" y="-1869"/>
                  <a:pt x="7811417" y="0"/>
                </a:cubicBezTo>
                <a:cubicBezTo>
                  <a:pt x="8020965" y="1869"/>
                  <a:pt x="8256088" y="4201"/>
                  <a:pt x="8391063" y="0"/>
                </a:cubicBezTo>
                <a:cubicBezTo>
                  <a:pt x="8526038" y="-4201"/>
                  <a:pt x="8809082" y="7677"/>
                  <a:pt x="8970709" y="0"/>
                </a:cubicBezTo>
                <a:cubicBezTo>
                  <a:pt x="9132336" y="-7677"/>
                  <a:pt x="9528709" y="5380"/>
                  <a:pt x="9771172" y="0"/>
                </a:cubicBezTo>
                <a:cubicBezTo>
                  <a:pt x="10013635" y="-5380"/>
                  <a:pt x="10199269" y="-15922"/>
                  <a:pt x="10350818" y="0"/>
                </a:cubicBezTo>
                <a:cubicBezTo>
                  <a:pt x="10502367" y="15922"/>
                  <a:pt x="10835478" y="-34311"/>
                  <a:pt x="11040872" y="0"/>
                </a:cubicBezTo>
                <a:cubicBezTo>
                  <a:pt x="11027923" y="269490"/>
                  <a:pt x="11030065" y="500130"/>
                  <a:pt x="11040872" y="750248"/>
                </a:cubicBezTo>
                <a:cubicBezTo>
                  <a:pt x="11051679" y="1000366"/>
                  <a:pt x="11044602" y="1104921"/>
                  <a:pt x="11040872" y="1443273"/>
                </a:cubicBezTo>
                <a:cubicBezTo>
                  <a:pt x="11037142" y="1781626"/>
                  <a:pt x="11028369" y="1985731"/>
                  <a:pt x="11040872" y="2136298"/>
                </a:cubicBezTo>
                <a:cubicBezTo>
                  <a:pt x="11053375" y="2286866"/>
                  <a:pt x="11023547" y="2489209"/>
                  <a:pt x="11040872" y="2600434"/>
                </a:cubicBezTo>
                <a:cubicBezTo>
                  <a:pt x="11058197" y="2711659"/>
                  <a:pt x="11064151" y="2890371"/>
                  <a:pt x="11040872" y="3121793"/>
                </a:cubicBezTo>
                <a:cubicBezTo>
                  <a:pt x="11017593" y="3353215"/>
                  <a:pt x="11033741" y="3662012"/>
                  <a:pt x="11040872" y="3814818"/>
                </a:cubicBezTo>
                <a:cubicBezTo>
                  <a:pt x="11048003" y="3967624"/>
                  <a:pt x="11043927" y="4184559"/>
                  <a:pt x="11040872" y="4393399"/>
                </a:cubicBezTo>
                <a:cubicBezTo>
                  <a:pt x="11037817" y="4602239"/>
                  <a:pt x="11027191" y="4773425"/>
                  <a:pt x="11040872" y="4914757"/>
                </a:cubicBezTo>
                <a:cubicBezTo>
                  <a:pt x="11054553" y="5056089"/>
                  <a:pt x="11025188" y="5370964"/>
                  <a:pt x="11040872" y="5722227"/>
                </a:cubicBezTo>
                <a:cubicBezTo>
                  <a:pt x="10837462" y="5714031"/>
                  <a:pt x="10531754" y="5749541"/>
                  <a:pt x="10350818" y="5722227"/>
                </a:cubicBezTo>
                <a:cubicBezTo>
                  <a:pt x="10169882" y="5694913"/>
                  <a:pt x="9832506" y="5739195"/>
                  <a:pt x="9660763" y="5722227"/>
                </a:cubicBezTo>
                <a:cubicBezTo>
                  <a:pt x="9489020" y="5705259"/>
                  <a:pt x="9334558" y="5741830"/>
                  <a:pt x="9191526" y="5722227"/>
                </a:cubicBezTo>
                <a:cubicBezTo>
                  <a:pt x="9048494" y="5702624"/>
                  <a:pt x="8640605" y="5761665"/>
                  <a:pt x="8391063" y="5722227"/>
                </a:cubicBezTo>
                <a:cubicBezTo>
                  <a:pt x="8141521" y="5682789"/>
                  <a:pt x="8132030" y="5733336"/>
                  <a:pt x="7921826" y="5722227"/>
                </a:cubicBezTo>
                <a:cubicBezTo>
                  <a:pt x="7711622" y="5711118"/>
                  <a:pt x="7445489" y="5693555"/>
                  <a:pt x="7121362" y="5722227"/>
                </a:cubicBezTo>
                <a:cubicBezTo>
                  <a:pt x="6797235" y="5750899"/>
                  <a:pt x="6940489" y="5715190"/>
                  <a:pt x="6762534" y="5722227"/>
                </a:cubicBezTo>
                <a:cubicBezTo>
                  <a:pt x="6584579" y="5729264"/>
                  <a:pt x="6249483" y="5715060"/>
                  <a:pt x="5962071" y="5722227"/>
                </a:cubicBezTo>
                <a:cubicBezTo>
                  <a:pt x="5674659" y="5729394"/>
                  <a:pt x="5697457" y="5741242"/>
                  <a:pt x="5492834" y="5722227"/>
                </a:cubicBezTo>
                <a:cubicBezTo>
                  <a:pt x="5288211" y="5703212"/>
                  <a:pt x="5223354" y="5727530"/>
                  <a:pt x="5134005" y="5722227"/>
                </a:cubicBezTo>
                <a:cubicBezTo>
                  <a:pt x="5044656" y="5716924"/>
                  <a:pt x="4805771" y="5744749"/>
                  <a:pt x="4664768" y="5722227"/>
                </a:cubicBezTo>
                <a:cubicBezTo>
                  <a:pt x="4523765" y="5699705"/>
                  <a:pt x="4188901" y="5702568"/>
                  <a:pt x="3864305" y="5722227"/>
                </a:cubicBezTo>
                <a:cubicBezTo>
                  <a:pt x="3539709" y="5741886"/>
                  <a:pt x="3626652" y="5738369"/>
                  <a:pt x="3395068" y="5722227"/>
                </a:cubicBezTo>
                <a:cubicBezTo>
                  <a:pt x="3163484" y="5706085"/>
                  <a:pt x="3169858" y="5716523"/>
                  <a:pt x="3036240" y="5722227"/>
                </a:cubicBezTo>
                <a:cubicBezTo>
                  <a:pt x="2902622" y="5727931"/>
                  <a:pt x="2693943" y="5714168"/>
                  <a:pt x="2567003" y="5722227"/>
                </a:cubicBezTo>
                <a:cubicBezTo>
                  <a:pt x="2440063" y="5730286"/>
                  <a:pt x="2221419" y="5730788"/>
                  <a:pt x="1987357" y="5722227"/>
                </a:cubicBezTo>
                <a:cubicBezTo>
                  <a:pt x="1753295" y="5713666"/>
                  <a:pt x="1455082" y="5742374"/>
                  <a:pt x="1297302" y="5722227"/>
                </a:cubicBezTo>
                <a:cubicBezTo>
                  <a:pt x="1139522" y="5702080"/>
                  <a:pt x="1004973" y="5737277"/>
                  <a:pt x="828065" y="5722227"/>
                </a:cubicBezTo>
                <a:cubicBezTo>
                  <a:pt x="651157" y="5707177"/>
                  <a:pt x="277792" y="5734769"/>
                  <a:pt x="0" y="5722227"/>
                </a:cubicBezTo>
                <a:cubicBezTo>
                  <a:pt x="-17642" y="5580983"/>
                  <a:pt x="-4355" y="5260240"/>
                  <a:pt x="0" y="5086424"/>
                </a:cubicBezTo>
                <a:cubicBezTo>
                  <a:pt x="4355" y="4912608"/>
                  <a:pt x="-9208" y="4615040"/>
                  <a:pt x="0" y="4450621"/>
                </a:cubicBezTo>
                <a:cubicBezTo>
                  <a:pt x="9208" y="4286202"/>
                  <a:pt x="21220" y="3942849"/>
                  <a:pt x="0" y="3814818"/>
                </a:cubicBezTo>
                <a:cubicBezTo>
                  <a:pt x="-21220" y="3686787"/>
                  <a:pt x="24895" y="3410535"/>
                  <a:pt x="0" y="3179015"/>
                </a:cubicBezTo>
                <a:cubicBezTo>
                  <a:pt x="-24895" y="2947495"/>
                  <a:pt x="-4041" y="2734935"/>
                  <a:pt x="0" y="2600434"/>
                </a:cubicBezTo>
                <a:cubicBezTo>
                  <a:pt x="4041" y="2465933"/>
                  <a:pt x="-17582" y="2241550"/>
                  <a:pt x="0" y="1907409"/>
                </a:cubicBezTo>
                <a:cubicBezTo>
                  <a:pt x="17582" y="1573269"/>
                  <a:pt x="21210" y="1537696"/>
                  <a:pt x="0" y="1271606"/>
                </a:cubicBezTo>
                <a:cubicBezTo>
                  <a:pt x="-21210" y="1005516"/>
                  <a:pt x="13869" y="478336"/>
                  <a:pt x="0" y="0"/>
                </a:cubicBezTo>
                <a:close/>
              </a:path>
            </a:pathLst>
          </a:custGeom>
          <a:solidFill>
            <a:srgbClr val="2CB387"/>
          </a:solidFill>
          <a:ln w="25400">
            <a:solidFill>
              <a:srgbClr val="2CB387"/>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61F0BDCB-A188-CE4E-B261-CB77F44AB7DD}"/>
              </a:ext>
            </a:extLst>
          </p:cNvPr>
          <p:cNvSpPr>
            <a:spLocks noGrp="1"/>
          </p:cNvSpPr>
          <p:nvPr>
            <p:ph type="title"/>
          </p:nvPr>
        </p:nvSpPr>
        <p:spPr>
          <a:xfrm>
            <a:off x="1151467" y="887973"/>
            <a:ext cx="9889067" cy="1325563"/>
          </a:xfrm>
        </p:spPr>
        <p:txBody>
          <a:bodyPr>
            <a:normAutofit/>
          </a:bodyPr>
          <a:lstStyle/>
          <a:p>
            <a:r>
              <a:rPr lang="fr-FR" sz="6100">
                <a:solidFill>
                  <a:schemeClr val="bg1"/>
                </a:solidFill>
              </a:rPr>
              <a:t>La pass dans les établissements hospitaliers</a:t>
            </a:r>
          </a:p>
        </p:txBody>
      </p:sp>
      <p:sp>
        <p:nvSpPr>
          <p:cNvPr id="12" name="Rectangle 6">
            <a:extLst>
              <a:ext uri="{FF2B5EF4-FFF2-40B4-BE49-F238E27FC236}">
                <a16:creationId xmlns:a16="http://schemas.microsoft.com/office/drawing/2014/main" xmlns="" id="{6D7E5B0F-5185-440A-8222-321C1D118A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17092" y="2325880"/>
            <a:ext cx="9957816" cy="18288"/>
          </a:xfrm>
          <a:custGeom>
            <a:avLst/>
            <a:gdLst>
              <a:gd name="connsiteX0" fmla="*/ 0 w 9957816"/>
              <a:gd name="connsiteY0" fmla="*/ 0 h 18288"/>
              <a:gd name="connsiteX1" fmla="*/ 863011 w 9957816"/>
              <a:gd name="connsiteY1" fmla="*/ 0 h 18288"/>
              <a:gd name="connsiteX2" fmla="*/ 1327709 w 9957816"/>
              <a:gd name="connsiteY2" fmla="*/ 0 h 18288"/>
              <a:gd name="connsiteX3" fmla="*/ 2091141 w 9957816"/>
              <a:gd name="connsiteY3" fmla="*/ 0 h 18288"/>
              <a:gd name="connsiteX4" fmla="*/ 2555839 w 9957816"/>
              <a:gd name="connsiteY4" fmla="*/ 0 h 18288"/>
              <a:gd name="connsiteX5" fmla="*/ 3219694 w 9957816"/>
              <a:gd name="connsiteY5" fmla="*/ 0 h 18288"/>
              <a:gd name="connsiteX6" fmla="*/ 3983126 w 9957816"/>
              <a:gd name="connsiteY6" fmla="*/ 0 h 18288"/>
              <a:gd name="connsiteX7" fmla="*/ 4348246 w 9957816"/>
              <a:gd name="connsiteY7" fmla="*/ 0 h 18288"/>
              <a:gd name="connsiteX8" fmla="*/ 4713366 w 9957816"/>
              <a:gd name="connsiteY8" fmla="*/ 0 h 18288"/>
              <a:gd name="connsiteX9" fmla="*/ 5576377 w 9957816"/>
              <a:gd name="connsiteY9" fmla="*/ 0 h 18288"/>
              <a:gd name="connsiteX10" fmla="*/ 6240231 w 9957816"/>
              <a:gd name="connsiteY10" fmla="*/ 0 h 18288"/>
              <a:gd name="connsiteX11" fmla="*/ 6605351 w 9957816"/>
              <a:gd name="connsiteY11" fmla="*/ 0 h 18288"/>
              <a:gd name="connsiteX12" fmla="*/ 7269206 w 9957816"/>
              <a:gd name="connsiteY12" fmla="*/ 0 h 18288"/>
              <a:gd name="connsiteX13" fmla="*/ 8132216 w 9957816"/>
              <a:gd name="connsiteY13" fmla="*/ 0 h 18288"/>
              <a:gd name="connsiteX14" fmla="*/ 8696493 w 9957816"/>
              <a:gd name="connsiteY14" fmla="*/ 0 h 18288"/>
              <a:gd name="connsiteX15" fmla="*/ 9260769 w 9957816"/>
              <a:gd name="connsiteY15" fmla="*/ 0 h 18288"/>
              <a:gd name="connsiteX16" fmla="*/ 9957816 w 9957816"/>
              <a:gd name="connsiteY16" fmla="*/ 0 h 18288"/>
              <a:gd name="connsiteX17" fmla="*/ 9957816 w 9957816"/>
              <a:gd name="connsiteY17" fmla="*/ 18288 h 18288"/>
              <a:gd name="connsiteX18" fmla="*/ 9293962 w 9957816"/>
              <a:gd name="connsiteY18" fmla="*/ 18288 h 18288"/>
              <a:gd name="connsiteX19" fmla="*/ 8530529 w 9957816"/>
              <a:gd name="connsiteY19" fmla="*/ 18288 h 18288"/>
              <a:gd name="connsiteX20" fmla="*/ 7767096 w 9957816"/>
              <a:gd name="connsiteY20" fmla="*/ 18288 h 18288"/>
              <a:gd name="connsiteX21" fmla="*/ 7302398 w 9957816"/>
              <a:gd name="connsiteY21" fmla="*/ 18288 h 18288"/>
              <a:gd name="connsiteX22" fmla="*/ 6439388 w 9957816"/>
              <a:gd name="connsiteY22" fmla="*/ 18288 h 18288"/>
              <a:gd name="connsiteX23" fmla="*/ 5775533 w 9957816"/>
              <a:gd name="connsiteY23" fmla="*/ 18288 h 18288"/>
              <a:gd name="connsiteX24" fmla="*/ 5410413 w 9957816"/>
              <a:gd name="connsiteY24" fmla="*/ 18288 h 18288"/>
              <a:gd name="connsiteX25" fmla="*/ 4746559 w 9957816"/>
              <a:gd name="connsiteY25" fmla="*/ 18288 h 18288"/>
              <a:gd name="connsiteX26" fmla="*/ 4182283 w 9957816"/>
              <a:gd name="connsiteY26" fmla="*/ 18288 h 18288"/>
              <a:gd name="connsiteX27" fmla="*/ 3618006 w 9957816"/>
              <a:gd name="connsiteY27" fmla="*/ 18288 h 18288"/>
              <a:gd name="connsiteX28" fmla="*/ 3053730 w 9957816"/>
              <a:gd name="connsiteY28" fmla="*/ 18288 h 18288"/>
              <a:gd name="connsiteX29" fmla="*/ 2489454 w 9957816"/>
              <a:gd name="connsiteY29" fmla="*/ 18288 h 18288"/>
              <a:gd name="connsiteX30" fmla="*/ 1726021 w 9957816"/>
              <a:gd name="connsiteY30" fmla="*/ 18288 h 18288"/>
              <a:gd name="connsiteX31" fmla="*/ 1062167 w 9957816"/>
              <a:gd name="connsiteY31" fmla="*/ 18288 h 18288"/>
              <a:gd name="connsiteX32" fmla="*/ 697047 w 9957816"/>
              <a:gd name="connsiteY32" fmla="*/ 18288 h 18288"/>
              <a:gd name="connsiteX33" fmla="*/ 0 w 9957816"/>
              <a:gd name="connsiteY33" fmla="*/ 18288 h 18288"/>
              <a:gd name="connsiteX34" fmla="*/ 0 w 9957816"/>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957816" h="18288" fill="none" extrusionOk="0">
                <a:moveTo>
                  <a:pt x="0" y="0"/>
                </a:moveTo>
                <a:cubicBezTo>
                  <a:pt x="258912" y="4528"/>
                  <a:pt x="602792" y="35413"/>
                  <a:pt x="863011" y="0"/>
                </a:cubicBezTo>
                <a:cubicBezTo>
                  <a:pt x="1123230" y="-35413"/>
                  <a:pt x="1110743" y="8950"/>
                  <a:pt x="1327709" y="0"/>
                </a:cubicBezTo>
                <a:cubicBezTo>
                  <a:pt x="1544675" y="-8950"/>
                  <a:pt x="1720121" y="-30004"/>
                  <a:pt x="2091141" y="0"/>
                </a:cubicBezTo>
                <a:cubicBezTo>
                  <a:pt x="2462161" y="30004"/>
                  <a:pt x="2325710" y="-22120"/>
                  <a:pt x="2555839" y="0"/>
                </a:cubicBezTo>
                <a:cubicBezTo>
                  <a:pt x="2785968" y="22120"/>
                  <a:pt x="2943172" y="14890"/>
                  <a:pt x="3219694" y="0"/>
                </a:cubicBezTo>
                <a:cubicBezTo>
                  <a:pt x="3496216" y="-14890"/>
                  <a:pt x="3789247" y="-1477"/>
                  <a:pt x="3983126" y="0"/>
                </a:cubicBezTo>
                <a:cubicBezTo>
                  <a:pt x="4177005" y="1477"/>
                  <a:pt x="4180112" y="16397"/>
                  <a:pt x="4348246" y="0"/>
                </a:cubicBezTo>
                <a:cubicBezTo>
                  <a:pt x="4516380" y="-16397"/>
                  <a:pt x="4601818" y="4117"/>
                  <a:pt x="4713366" y="0"/>
                </a:cubicBezTo>
                <a:cubicBezTo>
                  <a:pt x="4824914" y="-4117"/>
                  <a:pt x="5400642" y="663"/>
                  <a:pt x="5576377" y="0"/>
                </a:cubicBezTo>
                <a:cubicBezTo>
                  <a:pt x="5752112" y="-663"/>
                  <a:pt x="6036350" y="11452"/>
                  <a:pt x="6240231" y="0"/>
                </a:cubicBezTo>
                <a:cubicBezTo>
                  <a:pt x="6444112" y="-11452"/>
                  <a:pt x="6508667" y="-15154"/>
                  <a:pt x="6605351" y="0"/>
                </a:cubicBezTo>
                <a:cubicBezTo>
                  <a:pt x="6702035" y="15154"/>
                  <a:pt x="7096186" y="19291"/>
                  <a:pt x="7269206" y="0"/>
                </a:cubicBezTo>
                <a:cubicBezTo>
                  <a:pt x="7442227" y="-19291"/>
                  <a:pt x="7802902" y="39720"/>
                  <a:pt x="8132216" y="0"/>
                </a:cubicBezTo>
                <a:cubicBezTo>
                  <a:pt x="8461530" y="-39720"/>
                  <a:pt x="8551221" y="24341"/>
                  <a:pt x="8696493" y="0"/>
                </a:cubicBezTo>
                <a:cubicBezTo>
                  <a:pt x="8841765" y="-24341"/>
                  <a:pt x="9091257" y="15574"/>
                  <a:pt x="9260769" y="0"/>
                </a:cubicBezTo>
                <a:cubicBezTo>
                  <a:pt x="9430281" y="-15574"/>
                  <a:pt x="9809458" y="-15806"/>
                  <a:pt x="9957816" y="0"/>
                </a:cubicBezTo>
                <a:cubicBezTo>
                  <a:pt x="9958154" y="7640"/>
                  <a:pt x="9957366" y="11289"/>
                  <a:pt x="9957816" y="18288"/>
                </a:cubicBezTo>
                <a:cubicBezTo>
                  <a:pt x="9789958" y="23645"/>
                  <a:pt x="9437684" y="-10787"/>
                  <a:pt x="9293962" y="18288"/>
                </a:cubicBezTo>
                <a:cubicBezTo>
                  <a:pt x="9150240" y="47363"/>
                  <a:pt x="8858466" y="6899"/>
                  <a:pt x="8530529" y="18288"/>
                </a:cubicBezTo>
                <a:cubicBezTo>
                  <a:pt x="8202592" y="29677"/>
                  <a:pt x="8042036" y="-12845"/>
                  <a:pt x="7767096" y="18288"/>
                </a:cubicBezTo>
                <a:cubicBezTo>
                  <a:pt x="7492156" y="49421"/>
                  <a:pt x="7464764" y="38557"/>
                  <a:pt x="7302398" y="18288"/>
                </a:cubicBezTo>
                <a:cubicBezTo>
                  <a:pt x="7140032" y="-1981"/>
                  <a:pt x="6674139" y="-20177"/>
                  <a:pt x="6439388" y="18288"/>
                </a:cubicBezTo>
                <a:cubicBezTo>
                  <a:pt x="6204637" y="56753"/>
                  <a:pt x="6044763" y="2398"/>
                  <a:pt x="5775533" y="18288"/>
                </a:cubicBezTo>
                <a:cubicBezTo>
                  <a:pt x="5506303" y="34178"/>
                  <a:pt x="5528640" y="8636"/>
                  <a:pt x="5410413" y="18288"/>
                </a:cubicBezTo>
                <a:cubicBezTo>
                  <a:pt x="5292186" y="27940"/>
                  <a:pt x="4880771" y="-3659"/>
                  <a:pt x="4746559" y="18288"/>
                </a:cubicBezTo>
                <a:cubicBezTo>
                  <a:pt x="4612347" y="40235"/>
                  <a:pt x="4346390" y="46329"/>
                  <a:pt x="4182283" y="18288"/>
                </a:cubicBezTo>
                <a:cubicBezTo>
                  <a:pt x="4018176" y="-9753"/>
                  <a:pt x="3743247" y="40654"/>
                  <a:pt x="3618006" y="18288"/>
                </a:cubicBezTo>
                <a:cubicBezTo>
                  <a:pt x="3492765" y="-4078"/>
                  <a:pt x="3201495" y="15624"/>
                  <a:pt x="3053730" y="18288"/>
                </a:cubicBezTo>
                <a:cubicBezTo>
                  <a:pt x="2905965" y="20952"/>
                  <a:pt x="2770855" y="10382"/>
                  <a:pt x="2489454" y="18288"/>
                </a:cubicBezTo>
                <a:cubicBezTo>
                  <a:pt x="2208053" y="26194"/>
                  <a:pt x="1999579" y="12705"/>
                  <a:pt x="1726021" y="18288"/>
                </a:cubicBezTo>
                <a:cubicBezTo>
                  <a:pt x="1452463" y="23871"/>
                  <a:pt x="1261725" y="2423"/>
                  <a:pt x="1062167" y="18288"/>
                </a:cubicBezTo>
                <a:cubicBezTo>
                  <a:pt x="862609" y="34153"/>
                  <a:pt x="828837" y="34680"/>
                  <a:pt x="697047" y="18288"/>
                </a:cubicBezTo>
                <a:cubicBezTo>
                  <a:pt x="565257" y="1896"/>
                  <a:pt x="290333" y="-12656"/>
                  <a:pt x="0" y="18288"/>
                </a:cubicBezTo>
                <a:cubicBezTo>
                  <a:pt x="-82" y="11708"/>
                  <a:pt x="-178" y="8956"/>
                  <a:pt x="0" y="0"/>
                </a:cubicBezTo>
                <a:close/>
              </a:path>
              <a:path w="9957816" h="18288" stroke="0" extrusionOk="0">
                <a:moveTo>
                  <a:pt x="0" y="0"/>
                </a:moveTo>
                <a:cubicBezTo>
                  <a:pt x="239894" y="-13568"/>
                  <a:pt x="444306" y="20490"/>
                  <a:pt x="564276" y="0"/>
                </a:cubicBezTo>
                <a:cubicBezTo>
                  <a:pt x="684246" y="-20490"/>
                  <a:pt x="829702" y="-16311"/>
                  <a:pt x="929396" y="0"/>
                </a:cubicBezTo>
                <a:cubicBezTo>
                  <a:pt x="1029090" y="16311"/>
                  <a:pt x="1434080" y="4599"/>
                  <a:pt x="1792407" y="0"/>
                </a:cubicBezTo>
                <a:cubicBezTo>
                  <a:pt x="2150734" y="-4599"/>
                  <a:pt x="2230922" y="-3217"/>
                  <a:pt x="2356683" y="0"/>
                </a:cubicBezTo>
                <a:cubicBezTo>
                  <a:pt x="2482444" y="3217"/>
                  <a:pt x="2727176" y="10118"/>
                  <a:pt x="2920959" y="0"/>
                </a:cubicBezTo>
                <a:cubicBezTo>
                  <a:pt x="3114742" y="-10118"/>
                  <a:pt x="3583268" y="6126"/>
                  <a:pt x="3783970" y="0"/>
                </a:cubicBezTo>
                <a:cubicBezTo>
                  <a:pt x="3984672" y="-6126"/>
                  <a:pt x="4119530" y="12121"/>
                  <a:pt x="4248668" y="0"/>
                </a:cubicBezTo>
                <a:cubicBezTo>
                  <a:pt x="4377806" y="-12121"/>
                  <a:pt x="4830370" y="39306"/>
                  <a:pt x="5111679" y="0"/>
                </a:cubicBezTo>
                <a:cubicBezTo>
                  <a:pt x="5392988" y="-39306"/>
                  <a:pt x="5595981" y="-37432"/>
                  <a:pt x="5974690" y="0"/>
                </a:cubicBezTo>
                <a:cubicBezTo>
                  <a:pt x="6353399" y="37432"/>
                  <a:pt x="6382398" y="-32218"/>
                  <a:pt x="6638544" y="0"/>
                </a:cubicBezTo>
                <a:cubicBezTo>
                  <a:pt x="6894690" y="32218"/>
                  <a:pt x="7107197" y="-8479"/>
                  <a:pt x="7501555" y="0"/>
                </a:cubicBezTo>
                <a:cubicBezTo>
                  <a:pt x="7895913" y="8479"/>
                  <a:pt x="7913370" y="-2556"/>
                  <a:pt x="8065831" y="0"/>
                </a:cubicBezTo>
                <a:cubicBezTo>
                  <a:pt x="8218292" y="2556"/>
                  <a:pt x="8391465" y="4509"/>
                  <a:pt x="8630107" y="0"/>
                </a:cubicBezTo>
                <a:cubicBezTo>
                  <a:pt x="8868749" y="-4509"/>
                  <a:pt x="9078381" y="-9348"/>
                  <a:pt x="9393540" y="0"/>
                </a:cubicBezTo>
                <a:cubicBezTo>
                  <a:pt x="9708699" y="9348"/>
                  <a:pt x="9789190" y="-16759"/>
                  <a:pt x="9957816" y="0"/>
                </a:cubicBezTo>
                <a:cubicBezTo>
                  <a:pt x="9957941" y="4395"/>
                  <a:pt x="9957741" y="9776"/>
                  <a:pt x="9957816" y="18288"/>
                </a:cubicBezTo>
                <a:cubicBezTo>
                  <a:pt x="9649812" y="40651"/>
                  <a:pt x="9486007" y="41594"/>
                  <a:pt x="9194383" y="18288"/>
                </a:cubicBezTo>
                <a:cubicBezTo>
                  <a:pt x="8902759" y="-5018"/>
                  <a:pt x="8744094" y="43814"/>
                  <a:pt x="8530529" y="18288"/>
                </a:cubicBezTo>
                <a:cubicBezTo>
                  <a:pt x="8316964" y="-7238"/>
                  <a:pt x="8282371" y="24093"/>
                  <a:pt x="8165409" y="18288"/>
                </a:cubicBezTo>
                <a:cubicBezTo>
                  <a:pt x="8048447" y="12483"/>
                  <a:pt x="7851788" y="12040"/>
                  <a:pt x="7700711" y="18288"/>
                </a:cubicBezTo>
                <a:cubicBezTo>
                  <a:pt x="7549634" y="24536"/>
                  <a:pt x="7127225" y="27915"/>
                  <a:pt x="6837700" y="18288"/>
                </a:cubicBezTo>
                <a:cubicBezTo>
                  <a:pt x="6548175" y="8661"/>
                  <a:pt x="6330711" y="50037"/>
                  <a:pt x="6173846" y="18288"/>
                </a:cubicBezTo>
                <a:cubicBezTo>
                  <a:pt x="6016981" y="-13461"/>
                  <a:pt x="5930031" y="15985"/>
                  <a:pt x="5709148" y="18288"/>
                </a:cubicBezTo>
                <a:cubicBezTo>
                  <a:pt x="5488265" y="20591"/>
                  <a:pt x="5372997" y="43097"/>
                  <a:pt x="5045293" y="18288"/>
                </a:cubicBezTo>
                <a:cubicBezTo>
                  <a:pt x="4717590" y="-6521"/>
                  <a:pt x="4829875" y="6803"/>
                  <a:pt x="4680174" y="18288"/>
                </a:cubicBezTo>
                <a:cubicBezTo>
                  <a:pt x="4530473" y="29773"/>
                  <a:pt x="4441300" y="27030"/>
                  <a:pt x="4315054" y="18288"/>
                </a:cubicBezTo>
                <a:cubicBezTo>
                  <a:pt x="4188808" y="9546"/>
                  <a:pt x="3846162" y="4446"/>
                  <a:pt x="3651199" y="18288"/>
                </a:cubicBezTo>
                <a:cubicBezTo>
                  <a:pt x="3456236" y="32130"/>
                  <a:pt x="3412656" y="-1324"/>
                  <a:pt x="3186501" y="18288"/>
                </a:cubicBezTo>
                <a:cubicBezTo>
                  <a:pt x="2960346" y="37900"/>
                  <a:pt x="2783091" y="19872"/>
                  <a:pt x="2423069" y="18288"/>
                </a:cubicBezTo>
                <a:cubicBezTo>
                  <a:pt x="2063047" y="16704"/>
                  <a:pt x="2066062" y="18692"/>
                  <a:pt x="1958370" y="18288"/>
                </a:cubicBezTo>
                <a:cubicBezTo>
                  <a:pt x="1850678" y="17884"/>
                  <a:pt x="1403255" y="47471"/>
                  <a:pt x="1194938" y="18288"/>
                </a:cubicBezTo>
                <a:cubicBezTo>
                  <a:pt x="986621" y="-10895"/>
                  <a:pt x="986435" y="4670"/>
                  <a:pt x="829818" y="18288"/>
                </a:cubicBezTo>
                <a:cubicBezTo>
                  <a:pt x="673201" y="31906"/>
                  <a:pt x="178831" y="-2639"/>
                  <a:pt x="0" y="18288"/>
                </a:cubicBezTo>
                <a:cubicBezTo>
                  <a:pt x="-504" y="12101"/>
                  <a:pt x="-591" y="7719"/>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xmlns="" id="{3B48EC46-139E-F54D-91B2-38AD482DA51D}"/>
              </a:ext>
            </a:extLst>
          </p:cNvPr>
          <p:cNvSpPr>
            <a:spLocks noGrp="1"/>
          </p:cNvSpPr>
          <p:nvPr>
            <p:ph idx="1"/>
          </p:nvPr>
        </p:nvSpPr>
        <p:spPr>
          <a:xfrm>
            <a:off x="1151467" y="2607733"/>
            <a:ext cx="9889067" cy="3285067"/>
          </a:xfrm>
        </p:spPr>
        <p:txBody>
          <a:bodyPr>
            <a:normAutofit/>
          </a:bodyPr>
          <a:lstStyle/>
          <a:p>
            <a:r>
              <a:rPr lang="fr-FR">
                <a:solidFill>
                  <a:schemeClr val="bg1"/>
                </a:solidFill>
              </a:rPr>
              <a:t>PASS - Permanence d’accès aux soins de santé : Service social basé dans les services d’urgences des hôpitaux pour accompagner les personnes démunies dans les démarches administratives de demande de prise en charge financière/ d’hébergement/ d’accompagnement à domicile</a:t>
            </a:r>
          </a:p>
          <a:p>
            <a:r>
              <a:rPr lang="fr-FR">
                <a:solidFill>
                  <a:schemeClr val="bg1"/>
                </a:solidFill>
              </a:rPr>
              <a:t>Des expériences extra-hospitalières ont été menées. </a:t>
            </a:r>
          </a:p>
        </p:txBody>
      </p:sp>
    </p:spTree>
    <p:extLst>
      <p:ext uri="{BB962C8B-B14F-4D97-AF65-F5344CB8AC3E}">
        <p14:creationId xmlns:p14="http://schemas.microsoft.com/office/powerpoint/2010/main" val="1164119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xmlns="" id="{AC17DE74-01C9-4859-B65A-85CF999E85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9">
            <a:extLst>
              <a:ext uri="{FF2B5EF4-FFF2-40B4-BE49-F238E27FC236}">
                <a16:creationId xmlns:a16="http://schemas.microsoft.com/office/drawing/2014/main" xmlns="" id="{068C0432-0E90-4CC1-8CD3-D44A90DF07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2CB387"/>
          </a:solidFill>
          <a:ln w="8199" cap="flat">
            <a:noFill/>
            <a:prstDash val="solid"/>
            <a:miter/>
          </a:ln>
        </p:spPr>
        <p:txBody>
          <a:bodyPr rtlCol="0" anchor="ctr"/>
          <a:lstStyle/>
          <a:p>
            <a:endParaRPr lang="en-US"/>
          </a:p>
        </p:txBody>
      </p:sp>
      <p:sp>
        <p:nvSpPr>
          <p:cNvPr id="2" name="Titre 1">
            <a:extLst>
              <a:ext uri="{FF2B5EF4-FFF2-40B4-BE49-F238E27FC236}">
                <a16:creationId xmlns:a16="http://schemas.microsoft.com/office/drawing/2014/main" xmlns="" id="{B684DE21-0A01-024E-90FC-38B8FFAF10A9}"/>
              </a:ext>
            </a:extLst>
          </p:cNvPr>
          <p:cNvSpPr>
            <a:spLocks noGrp="1"/>
          </p:cNvSpPr>
          <p:nvPr>
            <p:ph type="title"/>
          </p:nvPr>
        </p:nvSpPr>
        <p:spPr>
          <a:xfrm>
            <a:off x="838200" y="401221"/>
            <a:ext cx="10515600" cy="1348065"/>
          </a:xfrm>
        </p:spPr>
        <p:txBody>
          <a:bodyPr>
            <a:normAutofit/>
          </a:bodyPr>
          <a:lstStyle/>
          <a:p>
            <a:pPr>
              <a:lnSpc>
                <a:spcPct val="90000"/>
              </a:lnSpc>
            </a:pPr>
            <a:r>
              <a:rPr lang="fr-FR" sz="5800">
                <a:solidFill>
                  <a:schemeClr val="bg1"/>
                </a:solidFill>
              </a:rPr>
              <a:t>La pass dans les établissements hospitaliers (2)</a:t>
            </a:r>
          </a:p>
        </p:txBody>
      </p:sp>
      <p:sp>
        <p:nvSpPr>
          <p:cNvPr id="3" name="Espace réservé du contenu 2">
            <a:extLst>
              <a:ext uri="{FF2B5EF4-FFF2-40B4-BE49-F238E27FC236}">
                <a16:creationId xmlns:a16="http://schemas.microsoft.com/office/drawing/2014/main" xmlns="" id="{5534928B-F96C-6E45-86A7-B95C6B4F04BD}"/>
              </a:ext>
            </a:extLst>
          </p:cNvPr>
          <p:cNvSpPr>
            <a:spLocks noGrp="1"/>
          </p:cNvSpPr>
          <p:nvPr>
            <p:ph idx="1"/>
          </p:nvPr>
        </p:nvSpPr>
        <p:spPr>
          <a:xfrm>
            <a:off x="838200" y="2586789"/>
            <a:ext cx="10515600" cy="3590174"/>
          </a:xfrm>
        </p:spPr>
        <p:txBody>
          <a:bodyPr>
            <a:normAutofit/>
          </a:bodyPr>
          <a:lstStyle/>
          <a:p>
            <a:r>
              <a:rPr lang="fr-FR"/>
              <a:t>Les PASS, instaurées dans les établissements de santé par la loi d’orientation de lutte contre les exclusions, représentent un outil efficace pour faciliter l’accès au système de santé et la prise en charge des personnes démunies.  Pour toute personne ayant besoin de soins et ne pouvant pas y accéder à cause de leurs conditions de vie (absence de logement), de freins éco (pas de couverture sociale), d’absence de droits (complexité administrative), pratiques pro(refus, saturation des structures). Elle propose des consultations médicales générales ou spécialisées, délivrance de médicaments, accompagnement dans les démarches administratives…</a:t>
            </a:r>
          </a:p>
          <a:p>
            <a:endParaRPr lang="fr-FR" dirty="0"/>
          </a:p>
        </p:txBody>
      </p:sp>
    </p:spTree>
    <p:extLst>
      <p:ext uri="{BB962C8B-B14F-4D97-AF65-F5344CB8AC3E}">
        <p14:creationId xmlns:p14="http://schemas.microsoft.com/office/powerpoint/2010/main" val="1501759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35DB3719-6FDC-4E5D-891D-FF40B7300F6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72522334-F957-8846-AEB1-6015AC82CCA5}"/>
              </a:ext>
            </a:extLst>
          </p:cNvPr>
          <p:cNvSpPr>
            <a:spLocks noGrp="1"/>
          </p:cNvSpPr>
          <p:nvPr>
            <p:ph type="title"/>
          </p:nvPr>
        </p:nvSpPr>
        <p:spPr>
          <a:xfrm>
            <a:off x="838200" y="365125"/>
            <a:ext cx="10515600" cy="1325563"/>
          </a:xfrm>
        </p:spPr>
        <p:txBody>
          <a:bodyPr>
            <a:normAutofit/>
          </a:bodyPr>
          <a:lstStyle/>
          <a:p>
            <a:pPr>
              <a:lnSpc>
                <a:spcPct val="90000"/>
              </a:lnSpc>
            </a:pPr>
            <a:r>
              <a:rPr lang="fr-FR" sz="6800">
                <a:solidFill>
                  <a:srgbClr val="2CB387"/>
                </a:solidFill>
              </a:rPr>
              <a:t>Les centres de soins de médecins du monde</a:t>
            </a:r>
          </a:p>
        </p:txBody>
      </p:sp>
      <p:graphicFrame>
        <p:nvGraphicFramePr>
          <p:cNvPr id="5" name="Espace réservé du contenu 2">
            <a:extLst>
              <a:ext uri="{FF2B5EF4-FFF2-40B4-BE49-F238E27FC236}">
                <a16:creationId xmlns:a16="http://schemas.microsoft.com/office/drawing/2014/main" xmlns="" id="{594662E1-D08A-42A8-8E49-72377412C7F8}"/>
              </a:ext>
            </a:extLst>
          </p:cNvPr>
          <p:cNvGraphicFramePr>
            <a:graphicFrameLocks noGrp="1"/>
          </p:cNvGraphicFramePr>
          <p:nvPr>
            <p:ph idx="1"/>
            <p:extLst>
              <p:ext uri="{D42A27DB-BD31-4B8C-83A1-F6EECF244321}">
                <p14:modId xmlns:p14="http://schemas.microsoft.com/office/powerpoint/2010/main" val="2400343661"/>
              </p:ext>
            </p:extLst>
          </p:nvPr>
        </p:nvGraphicFramePr>
        <p:xfrm>
          <a:off x="838200" y="1928813"/>
          <a:ext cx="10515600" cy="4252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0485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35DB3719-6FDC-4E5D-891D-FF40B7300F6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60ADCFEB-1134-0E43-AC6A-2D2447CA3D70}"/>
              </a:ext>
            </a:extLst>
          </p:cNvPr>
          <p:cNvSpPr>
            <a:spLocks noGrp="1"/>
          </p:cNvSpPr>
          <p:nvPr>
            <p:ph type="title"/>
          </p:nvPr>
        </p:nvSpPr>
        <p:spPr>
          <a:xfrm>
            <a:off x="838200" y="365125"/>
            <a:ext cx="10515600" cy="1325563"/>
          </a:xfrm>
        </p:spPr>
        <p:txBody>
          <a:bodyPr>
            <a:normAutofit/>
          </a:bodyPr>
          <a:lstStyle/>
          <a:p>
            <a:r>
              <a:rPr lang="fr-FR" sz="8000">
                <a:solidFill>
                  <a:srgbClr val="2CB387"/>
                </a:solidFill>
              </a:rPr>
              <a:t>conclusion</a:t>
            </a:r>
          </a:p>
        </p:txBody>
      </p:sp>
      <p:graphicFrame>
        <p:nvGraphicFramePr>
          <p:cNvPr id="5" name="Espace réservé du contenu 2">
            <a:extLst>
              <a:ext uri="{FF2B5EF4-FFF2-40B4-BE49-F238E27FC236}">
                <a16:creationId xmlns:a16="http://schemas.microsoft.com/office/drawing/2014/main" xmlns="" id="{27880A6C-CA07-4192-9FA9-89518947F3C1}"/>
              </a:ext>
            </a:extLst>
          </p:cNvPr>
          <p:cNvGraphicFramePr>
            <a:graphicFrameLocks noGrp="1"/>
          </p:cNvGraphicFramePr>
          <p:nvPr>
            <p:ph idx="1"/>
            <p:extLst>
              <p:ext uri="{D42A27DB-BD31-4B8C-83A1-F6EECF244321}">
                <p14:modId xmlns:p14="http://schemas.microsoft.com/office/powerpoint/2010/main" val="1951573723"/>
              </p:ext>
            </p:extLst>
          </p:nvPr>
        </p:nvGraphicFramePr>
        <p:xfrm>
          <a:off x="838200" y="1928813"/>
          <a:ext cx="10515600" cy="4252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0651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xmlns=""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5123CE8D-516B-474B-A1A2-A7E348EE59C6}"/>
              </a:ext>
            </a:extLst>
          </p:cNvPr>
          <p:cNvSpPr>
            <a:spLocks noGrp="1"/>
          </p:cNvSpPr>
          <p:nvPr>
            <p:ph type="title"/>
          </p:nvPr>
        </p:nvSpPr>
        <p:spPr>
          <a:xfrm>
            <a:off x="630936" y="640080"/>
            <a:ext cx="4818888" cy="1481328"/>
          </a:xfrm>
        </p:spPr>
        <p:txBody>
          <a:bodyPr anchor="b">
            <a:normAutofit/>
          </a:bodyPr>
          <a:lstStyle/>
          <a:p>
            <a:pPr>
              <a:lnSpc>
                <a:spcPct val="90000"/>
              </a:lnSpc>
            </a:pPr>
            <a:r>
              <a:rPr lang="fr-FR" sz="4800"/>
              <a:t>Lien génial.ly vers le travail des élèves</a:t>
            </a:r>
          </a:p>
        </p:txBody>
      </p:sp>
      <p:sp>
        <p:nvSpPr>
          <p:cNvPr id="19" name="Rectangle 6">
            <a:extLst>
              <a:ext uri="{FF2B5EF4-FFF2-40B4-BE49-F238E27FC236}">
                <a16:creationId xmlns:a16="http://schemas.microsoft.com/office/drawing/2014/main" xmlns="" id="{3CE8AF5E-D374-4CF1-90CC-35CF73B81C3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30936" y="2386584"/>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rgbClr val="2CB387"/>
          </a:solidFill>
          <a:ln w="38100" cap="rnd">
            <a:solidFill>
              <a:srgbClr val="2CB387"/>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xmlns="" id="{22A5C3FE-F83C-4541-8FA0-FB96D8EFED69}"/>
              </a:ext>
            </a:extLst>
          </p:cNvPr>
          <p:cNvSpPr>
            <a:spLocks noGrp="1"/>
          </p:cNvSpPr>
          <p:nvPr>
            <p:ph idx="1"/>
          </p:nvPr>
        </p:nvSpPr>
        <p:spPr>
          <a:xfrm>
            <a:off x="630936" y="2660904"/>
            <a:ext cx="4818888" cy="3547872"/>
          </a:xfrm>
        </p:spPr>
        <p:txBody>
          <a:bodyPr anchor="t">
            <a:normAutofit/>
          </a:bodyPr>
          <a:lstStyle/>
          <a:p>
            <a:r>
              <a:rPr lang="fr-FR" dirty="0">
                <a:hlinkClick r:id="rId2"/>
              </a:rPr>
              <a:t>https://view.genial.ly/5e70e4dd158a4d0f5ab8ce12/social-action-lacces-aux-soins-et-la-reduction-des-inegalites</a:t>
            </a:r>
            <a:r>
              <a:rPr lang="fr-FR" dirty="0"/>
              <a:t> </a:t>
            </a:r>
          </a:p>
        </p:txBody>
      </p:sp>
      <mc:AlternateContent xmlns:mc="http://schemas.openxmlformats.org/markup-compatibility/2006" xmlns:p14="http://schemas.microsoft.com/office/powerpoint/2010/main">
        <mc:Choice Requires="p14">
          <p:contentPart p14:bwMode="auto" r:id="rId3">
            <p14:nvContentPartPr>
              <p14:cNvPr id="21" name="Ink 20">
                <a:extLst>
                  <a:ext uri="{FF2B5EF4-FFF2-40B4-BE49-F238E27FC236}">
                    <a16:creationId xmlns:a16="http://schemas.microsoft.com/office/drawing/2014/main" xmlns="" id="{070477C5-0410-4E4F-97A1-F84C2465C187}"/>
                  </a:ext>
                  <a:ext uri="{C183D7F6-B498-43B3-948B-1728B52AA6E4}">
                    <adec:decorative xmlns:adec="http://schemas.microsoft.com/office/drawing/2017/decorative" xmlns=""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xmlns="" val="1"/>
                  </p:ext>
                </p:extLst>
              </p14:nvPr>
            </p14:nvContentPartPr>
            <p14:xfrm>
              <a:off x="5755403" y="1971579"/>
              <a:ext cx="360" cy="2160"/>
            </p14:xfrm>
          </p:contentPart>
        </mc:Choice>
        <mc:Fallback xmlns="">
          <p:pic>
            <p:nvPicPr>
              <p:cNvPr id="21" name="Ink 20">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5737403" y="1956150"/>
                <a:ext cx="36000" cy="32709"/>
              </a:xfrm>
              <a:prstGeom prst="rect">
                <a:avLst/>
              </a:prstGeom>
            </p:spPr>
          </p:pic>
        </mc:Fallback>
      </mc:AlternateContent>
      <p:pic>
        <p:nvPicPr>
          <p:cNvPr id="6" name="Image 5">
            <a:extLst>
              <a:ext uri="{FF2B5EF4-FFF2-40B4-BE49-F238E27FC236}">
                <a16:creationId xmlns:a16="http://schemas.microsoft.com/office/drawing/2014/main" xmlns="" id="{A030F71E-6CF1-6745-9CDC-6204D8E5CD2B}"/>
              </a:ext>
            </a:extLst>
          </p:cNvPr>
          <p:cNvPicPr>
            <a:picLocks noChangeAspect="1"/>
          </p:cNvPicPr>
          <p:nvPr/>
        </p:nvPicPr>
        <p:blipFill>
          <a:blip r:embed="rId5"/>
          <a:stretch>
            <a:fillRect/>
          </a:stretch>
        </p:blipFill>
        <p:spPr>
          <a:xfrm>
            <a:off x="6099048" y="884325"/>
            <a:ext cx="5458968" cy="5089350"/>
          </a:xfrm>
          <a:prstGeom prst="rect">
            <a:avLst/>
          </a:prstGeom>
        </p:spPr>
      </p:pic>
    </p:spTree>
    <p:extLst>
      <p:ext uri="{BB962C8B-B14F-4D97-AF65-F5344CB8AC3E}">
        <p14:creationId xmlns:p14="http://schemas.microsoft.com/office/powerpoint/2010/main" val="1359738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43DAA0EF-336D-4CDC-A9A2-8460363E27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xmlns="" id="{FD079A19-B31E-4129-A464-7547FF05AE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2CB38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a16="http://schemas.microsoft.com/office/drawing/2014/main" xmlns="" id="{120DDE9C-8A03-1A43-A475-9BC241249006}"/>
              </a:ext>
            </a:extLst>
          </p:cNvPr>
          <p:cNvSpPr>
            <a:spLocks noGrp="1"/>
          </p:cNvSpPr>
          <p:nvPr>
            <p:ph type="title"/>
          </p:nvPr>
        </p:nvSpPr>
        <p:spPr>
          <a:xfrm>
            <a:off x="635001" y="640823"/>
            <a:ext cx="3103194" cy="5583148"/>
          </a:xfrm>
        </p:spPr>
        <p:txBody>
          <a:bodyPr anchor="ctr">
            <a:normAutofit/>
          </a:bodyPr>
          <a:lstStyle/>
          <a:p>
            <a:r>
              <a:rPr lang="fr-FR">
                <a:solidFill>
                  <a:schemeClr val="bg1"/>
                </a:solidFill>
              </a:rPr>
              <a:t>Introduction </a:t>
            </a:r>
          </a:p>
        </p:txBody>
      </p:sp>
      <p:graphicFrame>
        <p:nvGraphicFramePr>
          <p:cNvPr id="5" name="Espace réservé du contenu 2">
            <a:extLst>
              <a:ext uri="{FF2B5EF4-FFF2-40B4-BE49-F238E27FC236}">
                <a16:creationId xmlns:a16="http://schemas.microsoft.com/office/drawing/2014/main" xmlns="" id="{0C6367C4-34C7-4DE7-B407-70F7A42C6BFB}"/>
              </a:ext>
            </a:extLst>
          </p:cNvPr>
          <p:cNvGraphicFramePr>
            <a:graphicFrameLocks noGrp="1"/>
          </p:cNvGraphicFramePr>
          <p:nvPr>
            <p:ph idx="1"/>
            <p:extLst>
              <p:ext uri="{D42A27DB-BD31-4B8C-83A1-F6EECF244321}">
                <p14:modId xmlns:p14="http://schemas.microsoft.com/office/powerpoint/2010/main" val="1006030475"/>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3498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AC17DE74-01C9-4859-B65A-85CF999E85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068C0432-0E90-4CC1-8CD3-D44A90DF07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2CB387"/>
          </a:solidFill>
          <a:ln w="8199" cap="flat">
            <a:noFill/>
            <a:prstDash val="solid"/>
            <a:miter/>
          </a:ln>
        </p:spPr>
        <p:txBody>
          <a:bodyPr rtlCol="0" anchor="ctr"/>
          <a:lstStyle/>
          <a:p>
            <a:endParaRPr lang="en-US"/>
          </a:p>
        </p:txBody>
      </p:sp>
      <p:sp>
        <p:nvSpPr>
          <p:cNvPr id="2" name="Titre 1">
            <a:extLst>
              <a:ext uri="{FF2B5EF4-FFF2-40B4-BE49-F238E27FC236}">
                <a16:creationId xmlns:a16="http://schemas.microsoft.com/office/drawing/2014/main" xmlns="" id="{5A36A5BA-338F-994C-BA03-EED50C376582}"/>
              </a:ext>
            </a:extLst>
          </p:cNvPr>
          <p:cNvSpPr>
            <a:spLocks noGrp="1"/>
          </p:cNvSpPr>
          <p:nvPr>
            <p:ph type="title"/>
          </p:nvPr>
        </p:nvSpPr>
        <p:spPr>
          <a:xfrm>
            <a:off x="838200" y="401221"/>
            <a:ext cx="10515600" cy="1348065"/>
          </a:xfrm>
        </p:spPr>
        <p:txBody>
          <a:bodyPr>
            <a:normAutofit/>
          </a:bodyPr>
          <a:lstStyle/>
          <a:p>
            <a:pPr>
              <a:lnSpc>
                <a:spcPct val="90000"/>
              </a:lnSpc>
            </a:pPr>
            <a:r>
              <a:rPr lang="fr-FR" sz="5800">
                <a:solidFill>
                  <a:schemeClr val="bg1"/>
                </a:solidFill>
              </a:rPr>
              <a:t>1</a:t>
            </a:r>
            <a:r>
              <a:rPr lang="fr-FR" sz="5800" baseline="30000">
                <a:solidFill>
                  <a:schemeClr val="bg1"/>
                </a:solidFill>
              </a:rPr>
              <a:t>ère</a:t>
            </a:r>
            <a:r>
              <a:rPr lang="fr-FR" sz="5800">
                <a:solidFill>
                  <a:schemeClr val="bg1"/>
                </a:solidFill>
              </a:rPr>
              <a:t> partie : ce que propose la protection sociale</a:t>
            </a:r>
          </a:p>
        </p:txBody>
      </p:sp>
      <p:sp>
        <p:nvSpPr>
          <p:cNvPr id="3" name="Espace réservé du contenu 2">
            <a:extLst>
              <a:ext uri="{FF2B5EF4-FFF2-40B4-BE49-F238E27FC236}">
                <a16:creationId xmlns:a16="http://schemas.microsoft.com/office/drawing/2014/main" xmlns="" id="{9C604A46-2622-8B4E-9F53-7ED4FD365DD5}"/>
              </a:ext>
            </a:extLst>
          </p:cNvPr>
          <p:cNvSpPr>
            <a:spLocks noGrp="1"/>
          </p:cNvSpPr>
          <p:nvPr>
            <p:ph idx="1"/>
          </p:nvPr>
        </p:nvSpPr>
        <p:spPr>
          <a:xfrm>
            <a:off x="838200" y="2586789"/>
            <a:ext cx="10515600" cy="3590174"/>
          </a:xfrm>
        </p:spPr>
        <p:txBody>
          <a:bodyPr>
            <a:normAutofit/>
          </a:bodyPr>
          <a:lstStyle/>
          <a:p>
            <a:r>
              <a:rPr lang="fr-FR" dirty="0"/>
              <a:t>La protection sociale est l’ensemble des mécanismes institutionnels par lesquels les membres de la société perçoivent des prestations en cas de réalisation de certains risques sociaux. La protection sociale a pour finalité d’apporter un ensemble de garanties visant à assurer à toute personne </a:t>
            </a:r>
            <a:r>
              <a:rPr lang="fr-FR" i="1" u="sng" dirty="0"/>
              <a:t>dans le besoin</a:t>
            </a:r>
            <a:r>
              <a:rPr lang="fr-FR" dirty="0"/>
              <a:t>, l’accès à une sécurité élémentaire de revenus qui garantissent un accès effectif aux biens et services définis comme nécessaires.</a:t>
            </a:r>
          </a:p>
          <a:p>
            <a:endParaRPr lang="fr-FR" dirty="0"/>
          </a:p>
        </p:txBody>
      </p:sp>
    </p:spTree>
    <p:extLst>
      <p:ext uri="{BB962C8B-B14F-4D97-AF65-F5344CB8AC3E}">
        <p14:creationId xmlns:p14="http://schemas.microsoft.com/office/powerpoint/2010/main" val="1830008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2E442304-DDBD-4F7B-8017-36BCC863FB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B866A47C-E851-EF4B-B6B6-4B8690EAFD21}"/>
              </a:ext>
            </a:extLst>
          </p:cNvPr>
          <p:cNvSpPr>
            <a:spLocks noGrp="1"/>
          </p:cNvSpPr>
          <p:nvPr>
            <p:ph type="title"/>
          </p:nvPr>
        </p:nvSpPr>
        <p:spPr>
          <a:xfrm>
            <a:off x="635000" y="640823"/>
            <a:ext cx="3418659" cy="5583148"/>
          </a:xfrm>
        </p:spPr>
        <p:txBody>
          <a:bodyPr anchor="ctr">
            <a:normAutofit/>
          </a:bodyPr>
          <a:lstStyle/>
          <a:p>
            <a:r>
              <a:rPr lang="fr-FR" sz="6000"/>
              <a:t>Les différents dispositifs proposés par la protection de base</a:t>
            </a:r>
          </a:p>
        </p:txBody>
      </p:sp>
      <p:sp>
        <p:nvSpPr>
          <p:cNvPr id="12" name="Rectangle 22">
            <a:extLst>
              <a:ext uri="{FF2B5EF4-FFF2-40B4-BE49-F238E27FC236}">
                <a16:creationId xmlns:a16="http://schemas.microsoft.com/office/drawing/2014/main" xmlns="" id="{535742DD-1B16-4E9D-B715-0D74B4574A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314992" y="1557877"/>
            <a:ext cx="18288" cy="3749040"/>
          </a:xfrm>
          <a:custGeom>
            <a:avLst/>
            <a:gdLst>
              <a:gd name="connsiteX0" fmla="*/ 0 w 18288"/>
              <a:gd name="connsiteY0" fmla="*/ 0 h 3749040"/>
              <a:gd name="connsiteX1" fmla="*/ 18288 w 18288"/>
              <a:gd name="connsiteY1" fmla="*/ 0 h 3749040"/>
              <a:gd name="connsiteX2" fmla="*/ 18288 w 18288"/>
              <a:gd name="connsiteY2" fmla="*/ 662330 h 3749040"/>
              <a:gd name="connsiteX3" fmla="*/ 18288 w 18288"/>
              <a:gd name="connsiteY3" fmla="*/ 1174699 h 3749040"/>
              <a:gd name="connsiteX4" fmla="*/ 18288 w 18288"/>
              <a:gd name="connsiteY4" fmla="*/ 1724558 h 3749040"/>
              <a:gd name="connsiteX5" fmla="*/ 18288 w 18288"/>
              <a:gd name="connsiteY5" fmla="*/ 2424379 h 3749040"/>
              <a:gd name="connsiteX6" fmla="*/ 18288 w 18288"/>
              <a:gd name="connsiteY6" fmla="*/ 3049219 h 3749040"/>
              <a:gd name="connsiteX7" fmla="*/ 18288 w 18288"/>
              <a:gd name="connsiteY7" fmla="*/ 3749040 h 3749040"/>
              <a:gd name="connsiteX8" fmla="*/ 0 w 18288"/>
              <a:gd name="connsiteY8" fmla="*/ 3749040 h 3749040"/>
              <a:gd name="connsiteX9" fmla="*/ 0 w 18288"/>
              <a:gd name="connsiteY9" fmla="*/ 3236671 h 3749040"/>
              <a:gd name="connsiteX10" fmla="*/ 0 w 18288"/>
              <a:gd name="connsiteY10" fmla="*/ 2536850 h 3749040"/>
              <a:gd name="connsiteX11" fmla="*/ 0 w 18288"/>
              <a:gd name="connsiteY11" fmla="*/ 1874520 h 3749040"/>
              <a:gd name="connsiteX12" fmla="*/ 0 w 18288"/>
              <a:gd name="connsiteY12" fmla="*/ 1362151 h 3749040"/>
              <a:gd name="connsiteX13" fmla="*/ 0 w 18288"/>
              <a:gd name="connsiteY13" fmla="*/ 774802 h 3749040"/>
              <a:gd name="connsiteX14" fmla="*/ 0 w 18288"/>
              <a:gd name="connsiteY14"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288" h="3749040" fill="none" extrusionOk="0">
                <a:moveTo>
                  <a:pt x="0" y="0"/>
                </a:moveTo>
                <a:cubicBezTo>
                  <a:pt x="8690" y="407"/>
                  <a:pt x="14141" y="154"/>
                  <a:pt x="18288" y="0"/>
                </a:cubicBezTo>
                <a:cubicBezTo>
                  <a:pt x="34838" y="143586"/>
                  <a:pt x="-11860" y="333097"/>
                  <a:pt x="18288" y="662330"/>
                </a:cubicBezTo>
                <a:cubicBezTo>
                  <a:pt x="48436" y="991563"/>
                  <a:pt x="32813" y="1046681"/>
                  <a:pt x="18288" y="1174699"/>
                </a:cubicBezTo>
                <a:cubicBezTo>
                  <a:pt x="3763" y="1302717"/>
                  <a:pt x="40974" y="1467838"/>
                  <a:pt x="18288" y="1724558"/>
                </a:cubicBezTo>
                <a:cubicBezTo>
                  <a:pt x="-4398" y="1981278"/>
                  <a:pt x="36650" y="2215729"/>
                  <a:pt x="18288" y="2424379"/>
                </a:cubicBezTo>
                <a:cubicBezTo>
                  <a:pt x="-74" y="2633029"/>
                  <a:pt x="-9881" y="2874703"/>
                  <a:pt x="18288" y="3049219"/>
                </a:cubicBezTo>
                <a:cubicBezTo>
                  <a:pt x="46457" y="3223735"/>
                  <a:pt x="4078" y="3453850"/>
                  <a:pt x="18288" y="3749040"/>
                </a:cubicBezTo>
                <a:cubicBezTo>
                  <a:pt x="14465" y="3749751"/>
                  <a:pt x="7675" y="3748271"/>
                  <a:pt x="0" y="3749040"/>
                </a:cubicBezTo>
                <a:cubicBezTo>
                  <a:pt x="19669" y="3507959"/>
                  <a:pt x="-9883" y="3339386"/>
                  <a:pt x="0" y="3236671"/>
                </a:cubicBezTo>
                <a:cubicBezTo>
                  <a:pt x="9883" y="3133956"/>
                  <a:pt x="26871" y="2857214"/>
                  <a:pt x="0" y="2536850"/>
                </a:cubicBezTo>
                <a:cubicBezTo>
                  <a:pt x="-26871" y="2216486"/>
                  <a:pt x="4790" y="2156616"/>
                  <a:pt x="0" y="1874520"/>
                </a:cubicBezTo>
                <a:cubicBezTo>
                  <a:pt x="-4790" y="1592424"/>
                  <a:pt x="-3117" y="1558688"/>
                  <a:pt x="0" y="1362151"/>
                </a:cubicBezTo>
                <a:cubicBezTo>
                  <a:pt x="3117" y="1165614"/>
                  <a:pt x="16802" y="1045125"/>
                  <a:pt x="0" y="774802"/>
                </a:cubicBezTo>
                <a:cubicBezTo>
                  <a:pt x="-16802" y="504479"/>
                  <a:pt x="-29640" y="377701"/>
                  <a:pt x="0" y="0"/>
                </a:cubicBezTo>
                <a:close/>
              </a:path>
              <a:path w="18288" h="3749040" stroke="0" extrusionOk="0">
                <a:moveTo>
                  <a:pt x="0" y="0"/>
                </a:moveTo>
                <a:cubicBezTo>
                  <a:pt x="5341" y="9"/>
                  <a:pt x="11148" y="-611"/>
                  <a:pt x="18288" y="0"/>
                </a:cubicBezTo>
                <a:cubicBezTo>
                  <a:pt x="33352" y="227288"/>
                  <a:pt x="30894" y="278824"/>
                  <a:pt x="18288" y="512369"/>
                </a:cubicBezTo>
                <a:cubicBezTo>
                  <a:pt x="5682" y="745914"/>
                  <a:pt x="53060" y="998220"/>
                  <a:pt x="18288" y="1212190"/>
                </a:cubicBezTo>
                <a:cubicBezTo>
                  <a:pt x="-16484" y="1426160"/>
                  <a:pt x="35474" y="1585099"/>
                  <a:pt x="18288" y="1837030"/>
                </a:cubicBezTo>
                <a:cubicBezTo>
                  <a:pt x="1102" y="2088961"/>
                  <a:pt x="16704" y="2251948"/>
                  <a:pt x="18288" y="2386889"/>
                </a:cubicBezTo>
                <a:cubicBezTo>
                  <a:pt x="19872" y="2521830"/>
                  <a:pt x="5902" y="2679005"/>
                  <a:pt x="18288" y="2936748"/>
                </a:cubicBezTo>
                <a:cubicBezTo>
                  <a:pt x="30674" y="3194491"/>
                  <a:pt x="13809" y="3416052"/>
                  <a:pt x="18288" y="3749040"/>
                </a:cubicBezTo>
                <a:cubicBezTo>
                  <a:pt x="9729" y="3749861"/>
                  <a:pt x="3965" y="3749683"/>
                  <a:pt x="0" y="3749040"/>
                </a:cubicBezTo>
                <a:cubicBezTo>
                  <a:pt x="-10152" y="3632102"/>
                  <a:pt x="-5013" y="3340136"/>
                  <a:pt x="0" y="3236671"/>
                </a:cubicBezTo>
                <a:cubicBezTo>
                  <a:pt x="5013" y="3133206"/>
                  <a:pt x="-27249" y="2814766"/>
                  <a:pt x="0" y="2649322"/>
                </a:cubicBezTo>
                <a:cubicBezTo>
                  <a:pt x="27249" y="2483878"/>
                  <a:pt x="8506" y="2308131"/>
                  <a:pt x="0" y="2061972"/>
                </a:cubicBezTo>
                <a:cubicBezTo>
                  <a:pt x="-8506" y="1815813"/>
                  <a:pt x="-14267" y="1574470"/>
                  <a:pt x="0" y="1399642"/>
                </a:cubicBezTo>
                <a:cubicBezTo>
                  <a:pt x="14267" y="1224814"/>
                  <a:pt x="-24839" y="1011862"/>
                  <a:pt x="0" y="812292"/>
                </a:cubicBezTo>
                <a:cubicBezTo>
                  <a:pt x="24839" y="612722"/>
                  <a:pt x="20220" y="372179"/>
                  <a:pt x="0" y="0"/>
                </a:cubicBezTo>
                <a:close/>
              </a:path>
            </a:pathLst>
          </a:custGeom>
          <a:solidFill>
            <a:srgbClr val="2CB387"/>
          </a:solidFill>
          <a:ln w="34925">
            <a:solidFill>
              <a:srgbClr val="2CB387"/>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Espace réservé du contenu 2">
            <a:extLst>
              <a:ext uri="{FF2B5EF4-FFF2-40B4-BE49-F238E27FC236}">
                <a16:creationId xmlns:a16="http://schemas.microsoft.com/office/drawing/2014/main" xmlns="" id="{BB7DEB0A-5C53-4AE8-A2DF-BBFE6D50A5EA}"/>
              </a:ext>
            </a:extLst>
          </p:cNvPr>
          <p:cNvGraphicFramePr>
            <a:graphicFrameLocks noGrp="1"/>
          </p:cNvGraphicFramePr>
          <p:nvPr>
            <p:ph idx="1"/>
            <p:extLst>
              <p:ext uri="{D42A27DB-BD31-4B8C-83A1-F6EECF244321}">
                <p14:modId xmlns:p14="http://schemas.microsoft.com/office/powerpoint/2010/main" val="3948827855"/>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3695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777A147A-9ED8-46B4-8660-1B3C2AA880B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re 1">
            <a:extLst>
              <a:ext uri="{FF2B5EF4-FFF2-40B4-BE49-F238E27FC236}">
                <a16:creationId xmlns:a16="http://schemas.microsoft.com/office/drawing/2014/main" xmlns="" id="{227E8057-D32A-DD45-AE7D-9A0CA52A512A}"/>
              </a:ext>
            </a:extLst>
          </p:cNvPr>
          <p:cNvSpPr>
            <a:spLocks noGrp="1"/>
          </p:cNvSpPr>
          <p:nvPr>
            <p:ph type="title"/>
          </p:nvPr>
        </p:nvSpPr>
        <p:spPr>
          <a:xfrm>
            <a:off x="841248" y="548640"/>
            <a:ext cx="3419540" cy="5431536"/>
          </a:xfrm>
        </p:spPr>
        <p:txBody>
          <a:bodyPr>
            <a:normAutofit/>
          </a:bodyPr>
          <a:lstStyle/>
          <a:p>
            <a:r>
              <a:rPr lang="fr-FR" sz="6000"/>
              <a:t>Les différents dispositifs proposés par la protection de base (2)</a:t>
            </a:r>
          </a:p>
        </p:txBody>
      </p:sp>
      <p:sp>
        <p:nvSpPr>
          <p:cNvPr id="11" name="Rectangle 6">
            <a:extLst>
              <a:ext uri="{FF2B5EF4-FFF2-40B4-BE49-F238E27FC236}">
                <a16:creationId xmlns:a16="http://schemas.microsoft.com/office/drawing/2014/main" xmlns="" id="{5D6C15A0-C087-4593-8414-2B4EC1CDC3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rgbClr val="2CB387"/>
          </a:solidFill>
          <a:ln w="41275" cap="rnd">
            <a:solidFill>
              <a:srgbClr val="2CB387"/>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xmlns="" id="{6B7F0E03-840B-654F-A322-53D6C4231DE5}"/>
              </a:ext>
            </a:extLst>
          </p:cNvPr>
          <p:cNvSpPr>
            <a:spLocks noGrp="1"/>
          </p:cNvSpPr>
          <p:nvPr>
            <p:ph idx="1"/>
          </p:nvPr>
        </p:nvSpPr>
        <p:spPr>
          <a:xfrm>
            <a:off x="5298595" y="552091"/>
            <a:ext cx="6052158" cy="5431536"/>
          </a:xfrm>
        </p:spPr>
        <p:txBody>
          <a:bodyPr anchor="ctr">
            <a:normAutofit/>
          </a:bodyPr>
          <a:lstStyle/>
          <a:p>
            <a:r>
              <a:rPr lang="fr-FR" dirty="0"/>
              <a:t>Les prestations en nature de l’assurance maladie de base : tout assuré social et ayant droit de l’assurance maladie peut accéder aux soins grâce à un remboursement partiel du montant des soins grâce aux prestations en nature. Cela limite la barrière financière sauf s’il faut avancer l’argent. </a:t>
            </a:r>
          </a:p>
          <a:p>
            <a:r>
              <a:rPr lang="fr-FR" dirty="0"/>
              <a:t>La généralisation du tiers payant : Les femmes enceintes et les personnes en affection de longue durée (maladie chronique) n’ont pas besoin de payer les soins avant d’être remboursés par l’assurance maladie puis par leur mutuelle. </a:t>
            </a:r>
          </a:p>
        </p:txBody>
      </p:sp>
    </p:spTree>
    <p:extLst>
      <p:ext uri="{BB962C8B-B14F-4D97-AF65-F5344CB8AC3E}">
        <p14:creationId xmlns:p14="http://schemas.microsoft.com/office/powerpoint/2010/main" val="4191008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35DB3719-6FDC-4E5D-891D-FF40B7300F6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re 1">
            <a:extLst>
              <a:ext uri="{FF2B5EF4-FFF2-40B4-BE49-F238E27FC236}">
                <a16:creationId xmlns:a16="http://schemas.microsoft.com/office/drawing/2014/main" xmlns="" id="{91A271E4-F9CD-9248-B3CA-3700C16FA2DA}"/>
              </a:ext>
            </a:extLst>
          </p:cNvPr>
          <p:cNvSpPr>
            <a:spLocks noGrp="1"/>
          </p:cNvSpPr>
          <p:nvPr>
            <p:ph type="title"/>
          </p:nvPr>
        </p:nvSpPr>
        <p:spPr>
          <a:xfrm>
            <a:off x="838200" y="365125"/>
            <a:ext cx="10515600" cy="1325563"/>
          </a:xfrm>
        </p:spPr>
        <p:txBody>
          <a:bodyPr>
            <a:normAutofit/>
          </a:bodyPr>
          <a:lstStyle/>
          <a:p>
            <a:pPr>
              <a:lnSpc>
                <a:spcPct val="90000"/>
              </a:lnSpc>
            </a:pPr>
            <a:r>
              <a:rPr lang="fr-FR" sz="4400" dirty="0">
                <a:solidFill>
                  <a:srgbClr val="2CB387"/>
                </a:solidFill>
              </a:rPr>
              <a:t>Les différents dispositifs proposés par la protection complémentaire</a:t>
            </a:r>
          </a:p>
        </p:txBody>
      </p:sp>
      <p:graphicFrame>
        <p:nvGraphicFramePr>
          <p:cNvPr id="6" name="Espace réservé du contenu 2">
            <a:extLst>
              <a:ext uri="{FF2B5EF4-FFF2-40B4-BE49-F238E27FC236}">
                <a16:creationId xmlns:a16="http://schemas.microsoft.com/office/drawing/2014/main" xmlns="" id="{534D24E6-DB47-44B9-BD99-F6103E8194C9}"/>
              </a:ext>
            </a:extLst>
          </p:cNvPr>
          <p:cNvGraphicFramePr>
            <a:graphicFrameLocks noGrp="1"/>
          </p:cNvGraphicFramePr>
          <p:nvPr>
            <p:ph idx="1"/>
            <p:extLst>
              <p:ext uri="{D42A27DB-BD31-4B8C-83A1-F6EECF244321}">
                <p14:modId xmlns:p14="http://schemas.microsoft.com/office/powerpoint/2010/main" val="3849163632"/>
              </p:ext>
            </p:extLst>
          </p:nvPr>
        </p:nvGraphicFramePr>
        <p:xfrm>
          <a:off x="838200" y="1928813"/>
          <a:ext cx="10515600" cy="4252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5158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43DAA0EF-336D-4CDC-A9A2-8460363E27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xmlns="" id="{FD079A19-B31E-4129-A464-7547FF05AE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2CB38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re 1">
            <a:extLst>
              <a:ext uri="{FF2B5EF4-FFF2-40B4-BE49-F238E27FC236}">
                <a16:creationId xmlns:a16="http://schemas.microsoft.com/office/drawing/2014/main" xmlns="" id="{92124C14-8F77-004F-992E-39C607B8231E}"/>
              </a:ext>
            </a:extLst>
          </p:cNvPr>
          <p:cNvSpPr>
            <a:spLocks noGrp="1"/>
          </p:cNvSpPr>
          <p:nvPr>
            <p:ph type="title"/>
          </p:nvPr>
        </p:nvSpPr>
        <p:spPr>
          <a:xfrm>
            <a:off x="635001" y="640823"/>
            <a:ext cx="3103194" cy="5583148"/>
          </a:xfrm>
        </p:spPr>
        <p:txBody>
          <a:bodyPr anchor="ctr">
            <a:normAutofit/>
          </a:bodyPr>
          <a:lstStyle/>
          <a:p>
            <a:r>
              <a:rPr lang="fr-FR">
                <a:solidFill>
                  <a:schemeClr val="bg1"/>
                </a:solidFill>
              </a:rPr>
              <a:t>Les différents dispositifs proposés par la protection subsidiaire (aide sociale)</a:t>
            </a:r>
          </a:p>
        </p:txBody>
      </p:sp>
      <p:graphicFrame>
        <p:nvGraphicFramePr>
          <p:cNvPr id="6" name="Espace réservé du contenu 2">
            <a:extLst>
              <a:ext uri="{FF2B5EF4-FFF2-40B4-BE49-F238E27FC236}">
                <a16:creationId xmlns:a16="http://schemas.microsoft.com/office/drawing/2014/main" xmlns="" id="{5BCDC6FB-7DA9-489F-B898-0CE3BBDE73C0}"/>
              </a:ext>
            </a:extLst>
          </p:cNvPr>
          <p:cNvGraphicFramePr>
            <a:graphicFrameLocks noGrp="1"/>
          </p:cNvGraphicFramePr>
          <p:nvPr>
            <p:ph idx="1"/>
            <p:extLst>
              <p:ext uri="{D42A27DB-BD31-4B8C-83A1-F6EECF244321}">
                <p14:modId xmlns:p14="http://schemas.microsoft.com/office/powerpoint/2010/main" val="1316301206"/>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3662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247B6BBF-09F2-4A29-AE4E-3771E29248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E5797B83-0BAD-3F47-AE98-ACF353C307CD}"/>
              </a:ext>
            </a:extLst>
          </p:cNvPr>
          <p:cNvSpPr>
            <a:spLocks noGrp="1"/>
          </p:cNvSpPr>
          <p:nvPr>
            <p:ph type="title"/>
          </p:nvPr>
        </p:nvSpPr>
        <p:spPr>
          <a:xfrm>
            <a:off x="635000" y="634029"/>
            <a:ext cx="10921640" cy="1314698"/>
          </a:xfrm>
        </p:spPr>
        <p:txBody>
          <a:bodyPr anchor="ctr">
            <a:normAutofit/>
          </a:bodyPr>
          <a:lstStyle/>
          <a:p>
            <a:pPr algn="ctr"/>
            <a:r>
              <a:rPr lang="fr-FR" sz="7200"/>
              <a:t>2ème partie : l’action du système de santé</a:t>
            </a:r>
          </a:p>
        </p:txBody>
      </p:sp>
      <p:sp>
        <p:nvSpPr>
          <p:cNvPr id="12" name="Rectangle 22">
            <a:extLst>
              <a:ext uri="{FF2B5EF4-FFF2-40B4-BE49-F238E27FC236}">
                <a16:creationId xmlns:a16="http://schemas.microsoft.com/office/drawing/2014/main" xmlns="" id="{535742DD-1B16-4E9D-B715-0D74B4574A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648305" y="2241737"/>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rgbClr val="2CB387"/>
          </a:solidFill>
          <a:ln w="34925">
            <a:solidFill>
              <a:srgbClr val="2CB387"/>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Espace réservé du contenu 2">
            <a:extLst>
              <a:ext uri="{FF2B5EF4-FFF2-40B4-BE49-F238E27FC236}">
                <a16:creationId xmlns:a16="http://schemas.microsoft.com/office/drawing/2014/main" xmlns="" id="{DCC08D56-B637-435C-ABF1-21A903871901}"/>
              </a:ext>
            </a:extLst>
          </p:cNvPr>
          <p:cNvGraphicFramePr>
            <a:graphicFrameLocks noGrp="1"/>
          </p:cNvGraphicFramePr>
          <p:nvPr>
            <p:ph idx="1"/>
            <p:extLst>
              <p:ext uri="{D42A27DB-BD31-4B8C-83A1-F6EECF244321}">
                <p14:modId xmlns:p14="http://schemas.microsoft.com/office/powerpoint/2010/main" val="2966632294"/>
              </p:ext>
            </p:extLst>
          </p:nvPr>
        </p:nvGraphicFramePr>
        <p:xfrm>
          <a:off x="632647" y="2608434"/>
          <a:ext cx="10915869" cy="3615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2349576"/>
      </p:ext>
    </p:extLst>
  </p:cSld>
  <p:clrMapOvr>
    <a:masterClrMapping/>
  </p:clrMapOvr>
</p:sld>
</file>

<file path=ppt/theme/theme1.xml><?xml version="1.0" encoding="utf-8"?>
<a:theme xmlns:a="http://schemas.openxmlformats.org/drawingml/2006/main" name="SketchyVTI">
  <a:themeElements>
    <a:clrScheme name="AnalogousFromRegularSeed_2SEEDS">
      <a:dk1>
        <a:srgbClr val="000000"/>
      </a:dk1>
      <a:lt1>
        <a:srgbClr val="FFFFFF"/>
      </a:lt1>
      <a:dk2>
        <a:srgbClr val="412431"/>
      </a:dk2>
      <a:lt2>
        <a:srgbClr val="E8E2E4"/>
      </a:lt2>
      <a:accent1>
        <a:srgbClr val="2CB387"/>
      </a:accent1>
      <a:accent2>
        <a:srgbClr val="39B859"/>
      </a:accent2>
      <a:accent3>
        <a:srgbClr val="3AB1BD"/>
      </a:accent3>
      <a:accent4>
        <a:srgbClr val="BE2EA9"/>
      </a:accent4>
      <a:accent5>
        <a:srgbClr val="D0407E"/>
      </a:accent5>
      <a:accent6>
        <a:srgbClr val="BE2E31"/>
      </a:accent6>
      <a:hlink>
        <a:srgbClr val="C34C73"/>
      </a:hlink>
      <a:folHlink>
        <a:srgbClr val="7F7F7F"/>
      </a:folHlink>
    </a:clrScheme>
    <a:fontScheme name="Sketchy_SerifHand">
      <a:majorFont>
        <a:latin typeface="The Serif Hand Black"/>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0</TotalTime>
  <Words>887</Words>
  <Application>Microsoft Office PowerPoint</Application>
  <PresentationFormat>Grand écran</PresentationFormat>
  <Paragraphs>56</Paragraphs>
  <Slides>14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14</vt:i4>
      </vt:variant>
    </vt:vector>
  </HeadingPairs>
  <TitlesOfParts>
    <vt:vector size="18" baseType="lpstr">
      <vt:lpstr>Arial</vt:lpstr>
      <vt:lpstr>The Hand</vt:lpstr>
      <vt:lpstr>The Serif Hand Black</vt:lpstr>
      <vt:lpstr>SketchyVTI</vt:lpstr>
      <vt:lpstr>L’accès aux soins et la réduction des inégalités</vt:lpstr>
      <vt:lpstr>Lien génial.ly vers le travail des élèves</vt:lpstr>
      <vt:lpstr>Introduction </vt:lpstr>
      <vt:lpstr>1ère partie : ce que propose la protection sociale</vt:lpstr>
      <vt:lpstr>Les différents dispositifs proposés par la protection de base</vt:lpstr>
      <vt:lpstr>Les différents dispositifs proposés par la protection de base (2)</vt:lpstr>
      <vt:lpstr>Les différents dispositifs proposés par la protection complémentaire</vt:lpstr>
      <vt:lpstr>Les différents dispositifs proposés par la protection subsidiaire (aide sociale)</vt:lpstr>
      <vt:lpstr>2ème partie : l’action du système de santé</vt:lpstr>
      <vt:lpstr>La PMI</vt:lpstr>
      <vt:lpstr>La pass dans les établissements hospitaliers</vt:lpstr>
      <vt:lpstr>La pass dans les établissements hospitaliers (2)</vt:lpstr>
      <vt:lpstr>Les centres de soins de médecins du monde</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L’accès aux soins et la réduction des inégalités</dc:title>
  <dc:creator>Microsoft Office User</dc:creator>
  <cp:lastModifiedBy>Hewlett-Packard Company</cp:lastModifiedBy>
  <cp:revision>1</cp:revision>
  <dcterms:created xsi:type="dcterms:W3CDTF">2020-03-17T19:54:21Z</dcterms:created>
  <dcterms:modified xsi:type="dcterms:W3CDTF">2020-03-17T20:28:37Z</dcterms:modified>
</cp:coreProperties>
</file>