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46" autoAdjust="0"/>
  </p:normalViewPr>
  <p:slideViewPr>
    <p:cSldViewPr>
      <p:cViewPr>
        <p:scale>
          <a:sx n="94" d="100"/>
          <a:sy n="94" d="100"/>
        </p:scale>
        <p:origin x="-252" y="-3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CCD3E-E35C-4B50-904E-C932DF0822F3}" type="datetimeFigureOut">
              <a:rPr lang="fr-FR" smtClean="0"/>
              <a:pPr/>
              <a:t>16/09/2019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37B4-9F7F-46E9-B119-63D2F433F5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37B4-9F7F-46E9-B119-63D2F433F5A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DE73-FB48-48F9-B13D-C9B00ED60EAE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FE29-2A38-4ECB-A8FA-8B167A294A69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D5-1498-403D-9DC8-045D4072D483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E6B-B0B2-4185-892A-D4BE0A6A12F0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7F0-229A-4AAB-84E2-3C3801D5423D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6966-CE2C-4C7F-BB10-2D096DE916E3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4C03-17E3-4057-8BAF-7982B5DC73B5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7A23-7651-4603-952E-67994A82B842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E643-6D1C-42AC-829A-20934601EC31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1AD8-D04F-4CB8-97FD-ABAF5BC6C0DD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9A24-404A-4DE5-ACD6-EF05750B4BB1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58B5-7550-4A88-A4FA-47733B5EE7E8}" type="datetime1">
              <a:rPr lang="fr-FR" smtClean="0"/>
              <a:pPr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DA9D-7281-4A16-8EC9-73F3285BE1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20759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E:\000000-2018-2019\Nouveau LOGO lycé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7271" y="336074"/>
            <a:ext cx="1168729" cy="8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-2705" y="539276"/>
            <a:ext cx="7241254" cy="7280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92D050"/>
            </a:solidFill>
            <a:round/>
            <a:headEnd/>
            <a:tailEnd/>
          </a:ln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ts val="3467"/>
              </a:spcBef>
              <a:spcAft>
                <a:spcPts val="1444"/>
              </a:spcAft>
            </a:pPr>
            <a:r>
              <a:rPr lang="fr-FR" sz="2311" b="1" dirty="0">
                <a:latin typeface="Calibri" pitchFamily="34" charset="0"/>
                <a:cs typeface="Arial" pitchFamily="34" charset="0"/>
              </a:rPr>
              <a:t>DISPOSITIF DE RANGEMENT POUR ECOUTEURS FILAIRES</a:t>
            </a:r>
            <a:endParaRPr lang="fr-FR" sz="231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-250283" y="41683"/>
            <a:ext cx="6552728" cy="59390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132080" tIns="66040" rIns="132080" bIns="66040" numCol="1" anchor="t" anchorCtr="0" compatLnSpc="1">
            <a:prstTxWarp prst="textNoShape">
              <a:avLst/>
            </a:prstTxWarp>
          </a:bodyPr>
          <a:lstStyle/>
          <a:p>
            <a:pPr algn="ctr" defTabSz="1320759" fontAlgn="base">
              <a:spcBef>
                <a:spcPct val="0"/>
              </a:spcBef>
              <a:spcAft>
                <a:spcPts val="1444"/>
              </a:spcAft>
            </a:pPr>
            <a:r>
              <a:rPr lang="fr-FR" sz="2600" b="1" dirty="0">
                <a:solidFill>
                  <a:srgbClr val="92D050"/>
                </a:solidFill>
                <a:latin typeface="Calibri" pitchFamily="34" charset="0"/>
                <a:cs typeface="Arial" pitchFamily="34" charset="0"/>
              </a:rPr>
              <a:t>FICHE NOTATION CHALLENGE PROJET N°1</a:t>
            </a:r>
            <a:endParaRPr lang="fr-FR" sz="2600" b="1" dirty="0">
              <a:solidFill>
                <a:srgbClr val="92D050"/>
              </a:solidFill>
              <a:latin typeface="Times New Roman" pitchFamily="18" charset="0"/>
              <a:cs typeface="Arial" pitchFamily="34" charset="0"/>
            </a:endParaRPr>
          </a:p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60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60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" y="-3661871"/>
            <a:ext cx="266804" cy="5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600"/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>
          <a:xfrm>
            <a:off x="8489393" y="10052018"/>
            <a:ext cx="1416607" cy="761803"/>
          </a:xfrm>
        </p:spPr>
        <p:txBody>
          <a:bodyPr/>
          <a:lstStyle/>
          <a:p>
            <a:r>
              <a:rPr lang="fr-FR" sz="2022" dirty="0">
                <a:solidFill>
                  <a:srgbClr val="92D050"/>
                </a:solidFill>
              </a:rPr>
              <a:t>Page </a:t>
            </a:r>
            <a:fld id="{6F4BDA9D-7281-4A16-8EC9-73F3285BE19A}" type="slidenum">
              <a:rPr lang="fr-FR" sz="2022">
                <a:solidFill>
                  <a:srgbClr val="92D050"/>
                </a:solidFill>
              </a:rPr>
              <a:pPr/>
              <a:t>1</a:t>
            </a:fld>
            <a:r>
              <a:rPr lang="fr-FR" sz="2022" dirty="0">
                <a:solidFill>
                  <a:srgbClr val="92D050"/>
                </a:solidFill>
              </a:rPr>
              <a:t>/1</a:t>
            </a:r>
          </a:p>
        </p:txBody>
      </p:sp>
      <p:sp>
        <p:nvSpPr>
          <p:cNvPr id="1030" name="AutoShape 6" descr="Image associée"/>
          <p:cNvSpPr>
            <a:spLocks noChangeAspect="1" noChangeArrowheads="1"/>
          </p:cNvSpPr>
          <p:nvPr/>
        </p:nvSpPr>
        <p:spPr bwMode="auto">
          <a:xfrm>
            <a:off x="224720" y="-6048199"/>
            <a:ext cx="4856692" cy="4856693"/>
          </a:xfrm>
          <a:prstGeom prst="rect">
            <a:avLst/>
          </a:prstGeom>
          <a:noFill/>
        </p:spPr>
        <p:txBody>
          <a:bodyPr vert="horz" wrap="square" lIns="132080" tIns="66040" rIns="132080" bIns="66040" numCol="1" anchor="t" anchorCtr="0" compatLnSpc="1">
            <a:prstTxWarp prst="textNoShape">
              <a:avLst/>
            </a:prstTxWarp>
          </a:bodyPr>
          <a:lstStyle/>
          <a:p>
            <a:endParaRPr lang="fr-FR" sz="2600"/>
          </a:p>
        </p:txBody>
      </p:sp>
      <p:sp>
        <p:nvSpPr>
          <p:cNvPr id="1032" name="AutoShape 8" descr="Image associée"/>
          <p:cNvSpPr>
            <a:spLocks noChangeAspect="1" noChangeArrowheads="1"/>
          </p:cNvSpPr>
          <p:nvPr/>
        </p:nvSpPr>
        <p:spPr bwMode="auto">
          <a:xfrm>
            <a:off x="224720" y="-6048199"/>
            <a:ext cx="4856692" cy="4856693"/>
          </a:xfrm>
          <a:prstGeom prst="rect">
            <a:avLst/>
          </a:prstGeom>
          <a:noFill/>
        </p:spPr>
        <p:txBody>
          <a:bodyPr vert="horz" wrap="square" lIns="132080" tIns="66040" rIns="132080" bIns="66040" numCol="1" anchor="t" anchorCtr="0" compatLnSpc="1">
            <a:prstTxWarp prst="textNoShape">
              <a:avLst/>
            </a:prstTxWarp>
          </a:bodyPr>
          <a:lstStyle/>
          <a:p>
            <a:endParaRPr lang="fr-FR" sz="2600"/>
          </a:p>
        </p:txBody>
      </p:sp>
      <p:pic>
        <p:nvPicPr>
          <p:cNvPr id="17" name="Picture 2" descr="G:\000000-2018-2019 DD\0000-Réforme STI2D\LOGO IT\Version2.0\logo-IT-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5206" y="100012"/>
            <a:ext cx="1350256" cy="1223548"/>
          </a:xfrm>
          <a:prstGeom prst="rect">
            <a:avLst/>
          </a:prstGeom>
          <a:noFill/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4164326"/>
              </p:ext>
            </p:extLst>
          </p:nvPr>
        </p:nvGraphicFramePr>
        <p:xfrm>
          <a:off x="80160" y="1395220"/>
          <a:ext cx="9698904" cy="547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9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44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98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43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89560">
                  <a:extLst>
                    <a:ext uri="{9D8B030D-6E8A-4147-A177-3AD203B41FA5}">
                      <a16:colId xmlns="" xmlns:a16="http://schemas.microsoft.com/office/drawing/2014/main" val="695006891"/>
                    </a:ext>
                  </a:extLst>
                </a:gridCol>
              </a:tblGrid>
              <a:tr h="80964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Binômes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Nb éléments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Colle ou</a:t>
                      </a:r>
                      <a:r>
                        <a:rPr lang="fr-FR" sz="1050" baseline="0" dirty="0"/>
                        <a:t> adhésif</a:t>
                      </a:r>
                      <a:endParaRPr lang="fr-FR" sz="1050" dirty="0"/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Durée</a:t>
                      </a:r>
                      <a:r>
                        <a:rPr lang="fr-FR" sz="1050" baseline="0" dirty="0"/>
                        <a:t> rangement en secondes</a:t>
                      </a:r>
                      <a:endParaRPr lang="fr-FR" sz="1050" dirty="0"/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Volume en</a:t>
                      </a:r>
                      <a:r>
                        <a:rPr lang="fr-FR" sz="1050" baseline="0" dirty="0"/>
                        <a:t> c</a:t>
                      </a:r>
                      <a:r>
                        <a:rPr lang="fr-FR" sz="1050" dirty="0"/>
                        <a:t>m</a:t>
                      </a:r>
                      <a:r>
                        <a:rPr lang="fr-FR" sz="1050" baseline="30000" dirty="0"/>
                        <a:t>3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Efficacité de la protection* 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Facilité</a:t>
                      </a:r>
                      <a:r>
                        <a:rPr lang="fr-FR" sz="1050" baseline="0" dirty="0"/>
                        <a:t> d’utilisation</a:t>
                      </a:r>
                      <a:endParaRPr lang="fr-FR" sz="1050" dirty="0"/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Qualité de la finition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Originalité du dispositif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T</a:t>
                      </a:r>
                      <a:endParaRPr lang="fr-FR" sz="1050" dirty="0"/>
                    </a:p>
                  </a:txBody>
                  <a:tcPr marL="132080" marR="132080" marT="66040" marB="6604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 (1)</a:t>
                      </a:r>
                    </a:p>
                    <a:p>
                      <a:pPr algn="ctr"/>
                      <a:r>
                        <a:rPr lang="fr-FR" sz="1050" dirty="0"/>
                        <a:t>2 (2)</a:t>
                      </a:r>
                    </a:p>
                    <a:p>
                      <a:pPr algn="ctr"/>
                      <a:r>
                        <a:rPr lang="fr-FR" sz="1050" dirty="0"/>
                        <a:t>3 (3)</a:t>
                      </a:r>
                    </a:p>
                    <a:p>
                      <a:pPr algn="ctr"/>
                      <a:r>
                        <a:rPr lang="fr-FR" sz="1050" dirty="0"/>
                        <a:t>Plus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Adhésif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et adhésif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30 s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– 45 s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s – 60 s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60s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cm3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150 - 200 cm3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200 -250 cm3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250 cm3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&amp; 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&amp; 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  <a:p>
                      <a:pPr algn="ctr"/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Très facile (1)</a:t>
                      </a:r>
                    </a:p>
                    <a:p>
                      <a:pPr algn="ctr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Facile 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Moyen 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Difficile 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Excellente (1) Bonne (2)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Moyenne (3)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Insuffisante (4) </a:t>
                      </a:r>
                    </a:p>
                    <a:p>
                      <a:pPr algn="ctr"/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 (1)</a:t>
                      </a:r>
                    </a:p>
                    <a:p>
                      <a:pPr algn="ctr"/>
                      <a:r>
                        <a:rPr lang="fr-FR" sz="1050" dirty="0"/>
                        <a:t>2 (2)</a:t>
                      </a:r>
                    </a:p>
                    <a:p>
                      <a:pPr algn="ctr"/>
                      <a:r>
                        <a:rPr lang="fr-FR" sz="1050" dirty="0"/>
                        <a:t>3 (3)</a:t>
                      </a:r>
                    </a:p>
                    <a:p>
                      <a:pPr algn="ctr"/>
                      <a:r>
                        <a:rPr lang="fr-FR" sz="1050" dirty="0"/>
                        <a:t>Plus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Adhésif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et adhésif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30 s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– 45 s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s – 60 s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60s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cm3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150 - 200 cm3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200 -250 cm3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250 cm3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&amp; 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&amp; 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Très facile (1)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Facile (2)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Moyen (3) 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Difficile (4)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Excellente (1) Bonne (2)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Moyenne (3)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Insuffisante (4) </a:t>
                      </a:r>
                      <a:endParaRPr lang="fr-FR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 (1)</a:t>
                      </a:r>
                    </a:p>
                    <a:p>
                      <a:pPr algn="ctr"/>
                      <a:r>
                        <a:rPr lang="fr-FR" sz="1050" dirty="0"/>
                        <a:t>2 (2)</a:t>
                      </a:r>
                    </a:p>
                    <a:p>
                      <a:pPr algn="ctr"/>
                      <a:r>
                        <a:rPr lang="fr-FR" sz="1050" dirty="0"/>
                        <a:t>3 (3)</a:t>
                      </a:r>
                    </a:p>
                    <a:p>
                      <a:pPr algn="ctr"/>
                      <a:r>
                        <a:rPr lang="fr-FR" sz="1050" dirty="0"/>
                        <a:t>Plus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Adhésif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et adhésif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30 s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– 45 s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s – 60 s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60s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cm3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150 - 200 cm3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200 -250 cm3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250 cm3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&amp; 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&amp; 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Très facile (1)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Facile (2)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Moyen (3) 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Difficile (4)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Excellente (1) Bonne (2)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Moyenne (3)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Insuffisante (4) </a:t>
                      </a:r>
                      <a:endParaRPr lang="fr-FR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 (1)</a:t>
                      </a:r>
                    </a:p>
                    <a:p>
                      <a:pPr algn="ctr"/>
                      <a:r>
                        <a:rPr lang="fr-FR" sz="1050" dirty="0"/>
                        <a:t>2 (2)</a:t>
                      </a:r>
                    </a:p>
                    <a:p>
                      <a:pPr algn="ctr"/>
                      <a:r>
                        <a:rPr lang="fr-FR" sz="1050" dirty="0"/>
                        <a:t>3 (3)</a:t>
                      </a:r>
                    </a:p>
                    <a:p>
                      <a:pPr algn="ctr"/>
                      <a:r>
                        <a:rPr lang="fr-FR" sz="1050" dirty="0"/>
                        <a:t>Plus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Adhésif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et adhésif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30 s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– 45 s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s – 60 s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60s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cm3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150 - 200 cm3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200 -250 cm3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250 cm3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&amp; 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&amp; 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Très facile (1)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Facile (2)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Moyen (3) </a:t>
                      </a:r>
                    </a:p>
                    <a:p>
                      <a:pPr algn="ctr"/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Difficile (4)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Excellente (1) Bonne (2)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Moyenne (3)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Insuffisante (4) </a:t>
                      </a:r>
                      <a:endParaRPr lang="fr-FR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l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 (1)</a:t>
                      </a:r>
                    </a:p>
                    <a:p>
                      <a:pPr algn="ctr"/>
                      <a:r>
                        <a:rPr lang="fr-FR" sz="1050" dirty="0"/>
                        <a:t>2 (2)</a:t>
                      </a:r>
                    </a:p>
                    <a:p>
                      <a:pPr algn="ctr"/>
                      <a:r>
                        <a:rPr lang="fr-FR" sz="1050" dirty="0"/>
                        <a:t>3 (3)</a:t>
                      </a:r>
                    </a:p>
                    <a:p>
                      <a:pPr algn="ctr"/>
                      <a:r>
                        <a:rPr lang="fr-FR" sz="1050" dirty="0"/>
                        <a:t>Plus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Adhésif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 et adhésif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30 s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– 45 s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s – 60 s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60s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cm3 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150 - 200 cm3 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200 -250 cm3 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250 cm3 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&amp; 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&amp; F 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Très facile (1)</a:t>
                      </a:r>
                    </a:p>
                    <a:p>
                      <a:pPr algn="ctr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Facile (2)</a:t>
                      </a:r>
                    </a:p>
                    <a:p>
                      <a:pPr algn="ctr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Moyen (3) </a:t>
                      </a:r>
                    </a:p>
                    <a:p>
                      <a:pPr algn="ctr"/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Difficile (4)</a:t>
                      </a:r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Excellente (1) Bonne (2)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Moyenne (3)</a:t>
                      </a:r>
                    </a:p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Insuffisante (4) </a:t>
                      </a:r>
                      <a:endParaRPr lang="fr-FR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</a:p>
                  </a:txBody>
                  <a:tcPr marL="132080" marR="132080" marT="66040" marB="6604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7B69477F-942C-3F4F-8EDB-87494B548032}"/>
              </a:ext>
            </a:extLst>
          </p:cNvPr>
          <p:cNvSpPr txBox="1"/>
          <p:nvPr/>
        </p:nvSpPr>
        <p:spPr>
          <a:xfrm>
            <a:off x="8193360" y="1124744"/>
            <a:ext cx="148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*  F : fil, O : oreillette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860</Words>
  <Application>Microsoft Office PowerPoint</Application>
  <PresentationFormat>Format A4 (210 x 297 mm)</PresentationFormat>
  <Paragraphs>180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Claude</dc:creator>
  <cp:lastModifiedBy>7ADMIN</cp:lastModifiedBy>
  <cp:revision>74</cp:revision>
  <dcterms:created xsi:type="dcterms:W3CDTF">2016-11-25T10:49:02Z</dcterms:created>
  <dcterms:modified xsi:type="dcterms:W3CDTF">2019-09-16T10:30:47Z</dcterms:modified>
</cp:coreProperties>
</file>